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6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6"/>
  </p:notesMasterIdLst>
  <p:sldIdLst>
    <p:sldId id="285" r:id="rId2"/>
    <p:sldId id="258" r:id="rId3"/>
    <p:sldId id="348" r:id="rId4"/>
    <p:sldId id="349" r:id="rId5"/>
    <p:sldId id="350" r:id="rId6"/>
    <p:sldId id="656" r:id="rId7"/>
    <p:sldId id="351" r:id="rId8"/>
    <p:sldId id="352" r:id="rId9"/>
    <p:sldId id="353" r:id="rId10"/>
    <p:sldId id="354" r:id="rId11"/>
    <p:sldId id="355" r:id="rId12"/>
    <p:sldId id="356" r:id="rId13"/>
    <p:sldId id="358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408" r:id="rId28"/>
    <p:sldId id="373" r:id="rId29"/>
    <p:sldId id="374" r:id="rId30"/>
    <p:sldId id="375" r:id="rId31"/>
    <p:sldId id="691" r:id="rId32"/>
    <p:sldId id="376" r:id="rId33"/>
    <p:sldId id="377" r:id="rId34"/>
    <p:sldId id="695" r:id="rId35"/>
    <p:sldId id="696" r:id="rId36"/>
    <p:sldId id="697" r:id="rId37"/>
    <p:sldId id="698" r:id="rId38"/>
    <p:sldId id="699" r:id="rId39"/>
    <p:sldId id="700" r:id="rId40"/>
    <p:sldId id="701" r:id="rId41"/>
    <p:sldId id="702" r:id="rId42"/>
    <p:sldId id="406" r:id="rId43"/>
    <p:sldId id="703" r:id="rId44"/>
    <p:sldId id="704" r:id="rId45"/>
    <p:sldId id="705" r:id="rId46"/>
    <p:sldId id="407" r:id="rId47"/>
    <p:sldId id="688" r:id="rId48"/>
    <p:sldId id="257" r:id="rId49"/>
    <p:sldId id="689" r:id="rId50"/>
    <p:sldId id="690" r:id="rId51"/>
    <p:sldId id="260" r:id="rId52"/>
    <p:sldId id="261" r:id="rId53"/>
    <p:sldId id="269" r:id="rId54"/>
    <p:sldId id="657" r:id="rId55"/>
    <p:sldId id="266" r:id="rId56"/>
    <p:sldId id="267" r:id="rId57"/>
    <p:sldId id="271" r:id="rId58"/>
    <p:sldId id="268" r:id="rId59"/>
    <p:sldId id="263" r:id="rId60"/>
    <p:sldId id="272" r:id="rId61"/>
    <p:sldId id="273" r:id="rId62"/>
    <p:sldId id="274" r:id="rId63"/>
    <p:sldId id="658" r:id="rId64"/>
    <p:sldId id="275" r:id="rId65"/>
    <p:sldId id="276" r:id="rId66"/>
    <p:sldId id="256" r:id="rId67"/>
    <p:sldId id="662" r:id="rId68"/>
    <p:sldId id="663" r:id="rId69"/>
    <p:sldId id="664" r:id="rId70"/>
    <p:sldId id="665" r:id="rId71"/>
    <p:sldId id="666" r:id="rId72"/>
    <p:sldId id="264" r:id="rId73"/>
    <p:sldId id="265" r:id="rId74"/>
    <p:sldId id="667" r:id="rId75"/>
    <p:sldId id="668" r:id="rId76"/>
    <p:sldId id="669" r:id="rId77"/>
    <p:sldId id="660" r:id="rId78"/>
    <p:sldId id="661" r:id="rId79"/>
    <p:sldId id="672" r:id="rId80"/>
    <p:sldId id="673" r:id="rId81"/>
    <p:sldId id="674" r:id="rId82"/>
    <p:sldId id="675" r:id="rId83"/>
    <p:sldId id="676" r:id="rId84"/>
    <p:sldId id="677" r:id="rId85"/>
    <p:sldId id="678" r:id="rId86"/>
    <p:sldId id="679" r:id="rId87"/>
    <p:sldId id="680" r:id="rId88"/>
    <p:sldId id="681" r:id="rId89"/>
    <p:sldId id="682" r:id="rId90"/>
    <p:sldId id="280" r:id="rId91"/>
    <p:sldId id="281" r:id="rId92"/>
    <p:sldId id="282" r:id="rId93"/>
    <p:sldId id="283" r:id="rId94"/>
    <p:sldId id="284" r:id="rId95"/>
    <p:sldId id="683" r:id="rId96"/>
    <p:sldId id="286" r:id="rId97"/>
    <p:sldId id="287" r:id="rId98"/>
    <p:sldId id="288" r:id="rId99"/>
    <p:sldId id="289" r:id="rId100"/>
    <p:sldId id="290" r:id="rId101"/>
    <p:sldId id="684" r:id="rId102"/>
    <p:sldId id="685" r:id="rId103"/>
    <p:sldId id="686" r:id="rId104"/>
    <p:sldId id="687" r:id="rId10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6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9T09:36:27.10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1947 663 489 0,'0'0'118'16,"0"0"-50"-1,0 0 37-15,0 0-29 0,0 0 42 0,0 0-45 16,0 0-23-16,47-86 38 15,-30 50-30-15,1 2-11 16,-5-2 21-16,-3 6-65 16,-8 4 61-16,-2 0-64 15,0 4 0-15,0 0 17 16,-16 5-13-16,-9 4-6 16,-1 4 2-16,-10 9 0 15,-8 0-27-15,-8 22 27 16,2 13-12-16,5 9 0 15,13 6 12-15,19 4-21 16,13 6-9-16,13 0-1 16,39-3 18-16,17-7-16 15,11-6-24-15,2-4 39 0,-6-2-38 16,-13 0 1 0,-17 2 19-16,-19 0-34 0,-18 2 17 15,-9 1-7-15,-20 4 2 16,-27-2 36-16,-13-5-8 15,-9-6 9-15,-4-8 17 16,-6-4 15-16,0-8 58 16,0-6-62-16,6-8 6 15,5 0 42-15,11-6-45 16,10-16 12-16,14-6-7 16,12 0-8-16,17 0 5 15,4-2-16-15,14 1 0 16,24 4-16-16,4 0 16 0,5 12-6 15,-3 7 5 1,-1 6 2-16,-3 0-11 0,-3 6 10 16,-1 13-2-16,-3 6-9 15,-2-3 11-15,-4 0-3 16,-2 0-14-16,0-6-85 16,-1-2 21-16,0-10-86 15,1-4-191-15</inkml:trace>
  <inkml:trace contextRef="#ctx0" brushRef="#br0" timeOffset="242.45">2270 966 712 0,'0'0'55'0,"0"0"-6"15,0 0 47-15,0 0-69 16,0 0-19-16,0 0-8 15,0 28 0-15,0 6 16 16,4 1-16-16,5-6 0 16,3-4 7-16,1-9-5 15,0-6 3-15,1-4-5 16,-4-4-38-16,-3-2-28 16,0 0-110-16,-7-14-97 15</inkml:trace>
  <inkml:trace contextRef="#ctx0" brushRef="#br0" timeOffset="383.68">2227 740 672 0,'0'0'89'0,"0"0"-69"16,0 0 56-16,0 0-76 16,0 0-39-16,0 0 8 15,41 13-101-15,-19 18-160 16</inkml:trace>
  <inkml:trace contextRef="#ctx0" brushRef="#br0" timeOffset="1215.9">2597 984 615 0,'0'0'79'0,"0"0"-55"0,0 0 29 15,0 0 39-15,0 0-8 16,0 0-59-16,0-19 35 15,-13 10-54-15,-5 3-5 16,-2 2 24-16,0 2-22 16,-5 2 1-16,6 0-4 15,1 0 0-15,3 12-1 16,3 4 1-16,8 0-2 16,4 2-9-16,0-5 11 15,0-6-9-15,16 0 7 16,7-7 2-16,6 0-6 0,7 0 6 15,0 0 0-15,6 0-7 16,0 0 8-16,1 0-1 16,-3 22 0-16,-9 11 0 15,-4 7-12-15,0 9 12 16,-5 9-2-16,2 4-8 16,-6 8 19-16,-9 7-11 15,-5-3 2-15,-4-2 0 16,0-10-1-16,-15-14 1 15,-9-12 0-15,-3-14 10 16,-9-7-8-16,3-12 21 16,-3-3 8-16,1-7-11 15,-4-26 82-15,6-15-89 16,6-14-10-16,8-12 23 0,19-8-26 16,0 1 1-16,6 1-1 15,30 10 0-15,1 6-12 16,8 10 12-16,0 10-10 15,-8 12 7-15,-4 11 3 16,0 12 0-16,-7 9-6 16,-4 0 6-16,-4 8-10 15,-5 17 10-15,-2 8-8 16,-3 3-2-16,-6 0 10 16,-2-10-24-16,0-8 6 0,0-10 18 15,0-6-13 1,0-2 13-16,0 0 0 0,0-6 32 15,0-20-15-15,0-10-15 16,-2-7-2 0,-1 2 0-16,3 1 4 0,0 8-4 15,0 5 0-15,3 9 11 16,9 8-11-16,11 2-1 16,2 8-2-16,2 0 3 15,6 4-6-15,2 16 6 16,-3 10 0-16,-1 2-6 15,-4 4 8-15,-10 3-4 16,-3-1-17-16,-10-6-50 0,-4 0 18 16,0-6-121-16,0-8-97 15,0-6-311-15</inkml:trace>
  <inkml:trace contextRef="#ctx0" brushRef="#br0" timeOffset="1960.83">3714 1106 351 0,'0'0'367'0,"0"0"-276"15,0 0 27-15,0 0-21 16,0 0-53-16,0 0-25 15,33-11 22-15,7-1-41 16,12-5 0-16,8 3-6 16,5 0 6-16,-5 0-75 15,-10-2-200-15,-7 0-322 0</inkml:trace>
  <inkml:trace contextRef="#ctx0" brushRef="#br0" timeOffset="3650.88">4309 794 762 0,'0'0'192'15,"0"0"-182"-15,0 0 71 16,0 0-43-16,0 0-31 16,0 0-6-16,10 4 13 15,2 36 6-15,3 14-5 16,-4 6-12-16,3 3 37 0,-1-9-40 15,-1-10 0-15,1-14 5 16,-7-12-4-16,-1-10 0 16,-2-4-1-16,-3-4 0 15,0 0 18-15,0-9-18 16,0-20-1-16,-14-14-1 16,-1-8 2-16,1-7-5 15,3-7 5-15,2-1 0 16,2 10 12-16,2 8-4 15,5 16-8-15,-2 15 28 16,2 9-14-16,0 8-14 16,0 0-1-16,0 12 1 15,14 15-21-15,8 7 21 16,3 0 0-16,1-2-3 0,3-8 9 16,-2-10-12-16,0-8 4 15,-1-6 2-15,1-4 5 16,4-22-5-16,2-10 0 15,2-6 11-15,-7-3-10 16,-4-3 6-16,-5 1-7 16,-8 2 0-16,-2 7 16 15,-7 14-16-15,0 12 0 16,-2 12 9-16,0 0-9 16,5 24-9-16,-3 26-5 15,4 18 14-15,1 13 0 16,0 9 0-16,2 4 0 15,4-3-2-15,3-13 2 16,9-18-3-16,4-20-46 0,2-14-18 16,-3-12 18-16,1-8-83 15,0-6 0-15,0 0-15 16,-2-12 36-16,-7-12 3 16,0-6 39-16,-6-2 69 15,-4-3 68-15,-3 2 34 16,0-4-47-16,-7-1 42 15,0 2-2-15,0 2-32 16,0 6 0-16,0 10-21 16,0 6 56-16,-7 8-73 15,-2 4 5-15,-2 0-17 0,-9 6-13 16,-3 20-3-16,4 10 3 16,-1 2 0-16,7 2-3 15,8 0 3-15,5-4 0 16,0-5-7-16,0-13-10 15,7-10-20-15,12-8 8 16,4 0 29-16,2-14-12 16,-3-11 12-16,0-5 0 15,-4 1-4-15,-7 2 8 16,-2 7-2-16,-4 8-2 16,-5 6 0-16,4 6 0 15,0 0 0-15,3 4-12 0,7 14 5 16,1 7 8-16,7-3-4 15,7-3-38-15,7-6-40 16,4-8 49 0,5-5-69-16,-1 0 25 0,1-5 70 15,-3-17-4-15,-2-3 10 16,-7 0 27-16,-8 0-23 16,-13 3 67-16,-8 4-45 15,-4 4 14-15,-2 6-13 16,-25 8-9-16,-14 0 1 15,-7 2-19-15,-8 18 6 16,2 4 15-16,8 2-7 16,8 0-14-16,13 3 15 15,11-10-15-15,14-1 1 16,0-5-1-16,21-5 0 0,21-1-20 16,7 2 10-1,11 7-26-15,5 4 36 0,2 14 4 16,1 8 18-16,-5 6-22 15,-9 12 0-15,-17 8-1 16,-12 13 1-16,-11 9 0 16,-14 14 7-16,0 14-6 15,-12 5-2-15,-17-5-15 16,-4-18 16-16,-5-24-6 16,-2-22 6-16,-3-17 0 15,-1-17 27-15,4-14 14 16,-3-6 30-16,4-12-22 15,1-24-32-15,5-20 44 0,8-22-49 16,9-23-3-16,11-14 10 16,5-12-19-16,0-4 0 15,27 1-10-15,9 3-31 16,7 17 39-16,5 16-31 16,2 20 26-16,-4 18 7 15,-5 14 10-15,-6 16 9 16,-8 9-19-16,-5 13 10 15,-6 4-4-15,-1 0-6 16,-1 22 0-16,-3 13-8 16,-7 2 14-16,-2 3-11 15,0-4 5-15,-2-7-10 0,0-11-13 16,0-10 16-16,3-6-2 16,-3-2 7-16,2 0 4 15,3 0 9-15,1-16-11 16,3-14 0-16,0-6-26 15,4-2 26-15,0 0-19 16,3 8 11-16,2 7 0 16,0 9 7-16,0 6-4 15,-3 6 5-15,-1 2-11 16,-3 0 11-16,-2 19-29 16,0 4 12-16,0 4-23 15,-3-1-13-15,3-4-85 16,3-10-81-16,-4-8-162 0</inkml:trace>
  <inkml:trace contextRef="#ctx0" brushRef="#br0" timeOffset="4049.94">6104 1008 593 0,'0'0'56'16,"0"0"3"-16,0 0 4 16,0 0 20-16,0 0-44 15,2 111-32-15,6-95 19 16,-2-2-26-16,1-6-8 15,1-6-4-15,-1-2-99 0,-4 0-46 16,-1-14-193-16</inkml:trace>
  <inkml:trace contextRef="#ctx0" brushRef="#br0" timeOffset="4231.96">6054 788 624 0,'0'0'101'16,"0"0"-61"-16,0 0 69 15,0 0-80-15,0 0-29 16,0 0-5-16,-12-12 5 16,20 22-24-16,2-2 11 15,1-2-65-15,-3-4 21 0,2-2-35 16,-6 0-42-16,-1-2-248 16</inkml:trace>
  <inkml:trace contextRef="#ctx0" brushRef="#br0" timeOffset="4632.05">6322 509 756 0,'0'0'87'16,"0"0"-58"-16,0 0-23 15,0 114 10-15,0-43 38 16,0 15-1-16,0 14-16 0,0 8-28 15,0-4-9-15,0-21-1 16,3-25-15-16,8-26-23 16,2-20 32-16,-1-8-2 15,-5-4 12-15,1 0-7 16,-1-18 2-16,-3-12 1 16,-4-6-19-16,0-2 20 15,-2 0-3-15,-20 5-4 16,-5 5 14-16,5 10 24 15,4 4 22-15,9 9 19 16,7 1 52-16,2 4-119 16,0 0 3-16,0 0-8 0,16-3 3 15,17 3-9-15,5-1 6 16,6-2-18-16,1-3 13 16,-1 2-131-16,1-2-42 15,-5-2-74-15</inkml:trace>
  <inkml:trace contextRef="#ctx0" brushRef="#br0" timeOffset="5881.74">6663 1026 536 0,'0'0'133'0,"0"0"-73"16,0 0 47-16,0 0 58 15,0 0-106-15,0 0 15 16,8-84-26-16,-8 84-41 16,2 4-7-16,0 18-8 15,2 11 8-15,-1 4 39 16,-1 2-39-16,0-3 0 16,4-8-3-16,4-8 10 15,1-10-5-15,2-6-2 16,7-4 0-16,3 0 13 0,3-18-13 15,0-11 0-15,1-3-3 16,-6 2 4-16,-5-2-12 16,-6 6 6-16,-5 6 5 15,-3 10-4-15,0 8 4 16,-2 2-2-16,0 0 2 16,0 0-19-16,0 16 17 15,2 11-10-15,5 0 6 16,7 1-7-16,8-7-37 15,4-7-16-15,13-8 9 16,3-6-22-16,3 0 34 16,1 0-33-16,1-19 52 0,-3-3 12 15,-8-4 16-15,-9-2-2 16,-11 2 36-16,-12 0 18 16,-4 4 19-16,0 4-5 15,-12 6-32-15,-11 8 51 16,-12 4-66-16,0 0-8 15,-3 20 14-15,1 10-20 16,5 2 7-16,10-2-14 16,9 1 0-16,11-8 0 15,2-6 0-15,0-7-12 16,15-10 12-16,16 0 0 16,5-6-16-16,4-20 16 15,2-9-6-15,-4-5-14 16,-5-4 20-16,-2-6-2 15,-6-2-1-15,-4-6 6 0,-8-5-10 16,-7-1 7-16,-6-6 0 16,0 8-5-16,0 14 5 15,0 20 0-15,-15 22 11 16,-6 6-4-16,2 28-7 16,-6 26-1-16,7 19 1 15,5 9 10-15,9 10-9 16,4-2-1-16,0-2 0 15,21-15 6-15,18-19-12 16,7-22-14-16,6-23 20 16,2-9-8-16,-2 0 8 15,-2-23 0-15,-4-12-4 0,-9-5 10 16,-12-4-6-16,-6-2 0 16,-13-2 0-16,-6 6 1 15,0 6-1-15,-4 12 0 16,-17 14 12-16,0 10 0 15,-4 0 19-15,0 32-31 16,1 16 5-16,7 10 20 16,7 0-18-16,10 0-7 15,0-14 0-15,22-7 11 16,18-17-9-16,12-12-2 16,8-8-49-16,11-6-1 15,5-25-176-15,0-10-305 16</inkml:trace>
  <inkml:trace contextRef="#ctx0" brushRef="#br0" timeOffset="6587.09">8413 860 857 0,'0'0'58'0,"0"0"-11"16,0 0 36-16,0 0-82 16,0 0 5-16,0 0 15 15,91 36-20-15,-62 6 14 16,-4 3-15-16,-5-5 0 15,-5-3 6-15,-4-9-6 16,-1-10 0-16,-6-9-5 16,-4-5 13-16,0-4 13 15,0 0-20-15,0-6 45 0,0-20 19 16,0-9-63-16,0-2-2 16,-2-4 19-16,2 3-16 15,0 8 22-15,0 6-25 16,0 6 0-16,13 6-1 15,7 2 1-15,5 4-27 16,4 6-47-16,0 0-48 16,-3 2-52-16,-4 16-114 15</inkml:trace>
  <inkml:trace contextRef="#ctx0" brushRef="#br0" timeOffset="7354.87">8907 998 674 0,'0'0'115'0,"0"0"-78"0,0 0 30 16,0 0-14-16,0 0-6 15,74-108 8-15,-61 88-53 16,-6-2 9-16,-3 8 11 16,-4 6 4-16,0 0 20 15,0 6-45-15,-7 2 7 16,-10 0-2-16,-3 10-6 15,-5 18-4-15,8 6 4 16,3 6 0-16,10 2-6 16,4-2 6-16,0-5-4 0,26-14-8 15,10-6-18-15,6-12-12 16,5-3 24-16,5 0-21 16,-8-18 25-16,-2-3-49 15,-3-8 50-15,-8-4-4 16,-10-2 17-16,-5-1 0 15,-7 4 25-15,-5 2 35 16,-4 8 11-16,0 6-52 16,0 6-15-16,0 8 59 15,0 2-60-15,0 8-3 16,0 34-9-16,19 22 9 16,7 18 1-16,6 14-1 15,-6 11 0-15,1 11 7 0,-5 4-7 16,-2-1-2-1,-5-11-5-15,-7-16-36 0,-8-17 40 16,0-19-22-16,-14-18 25 16,-11-12-10-16,-4-14 15 15,0-12-5-15,-4-2 31 16,-1-16-28-16,-1-20 39 16,4-12-40-16,4-11-2 15,10-13 49-15,5-12-47 16,5-12-2-16,7-10 0 15,0-7 4-15,0 3-19 16,21 6-9-16,0 16-7 16,4 15 15-16,0 17 16 15,0 16-1-15,1 10-3 0,1 12 8 16,-3 6-10 0,1 8 6-16,-1 4 0 0,-1 0-1 15,-6 4 1-15,-1 20-4 16,-11 6 3-16,-5 6-20 15,0 4 16-15,-3-4-39 16,-19 2-48-16,-3-4 47 16,-1-2-72-16,2-7 40 15,3-7 27-15,8-8-18 16,8-6 18-16,5-4-146 16,0 0-120-16</inkml:trace>
  <inkml:trace contextRef="#ctx0" brushRef="#br0" timeOffset="7663.9">9558 882 507 0,'0'0'193'0,"0"0"-129"16,0 0 18-16,0 0-31 15,0 0-40-15,0 0 31 16,80-16-42-16,-67 48 1 16,1 4 6-16,-3 6-7 15,-7 2 0-15,0-8-1 16,2-9-21-16,-4-14 17 15,0-6-9-15,0-7 14 16,-2 0 27-16,0-11 15 16,0-18-13-16,0-8-13 0,0-1 5 15,0-4 29-15,0 6-49 16,0 6-1-16,0 6 23 16,7 10-23-16,9 6-8 15,3 8-34-15,4 0-96 16,1 2 6-16,-4 14-103 15,-8 8-304-15</inkml:trace>
  <inkml:trace contextRef="#ctx0" brushRef="#br0" timeOffset="8447.78">9921 1010 563 0,'0'0'92'0,"0"0"-90"0,0 0 73 16,0 0-24-1,0 0 3-15,91-124 3 0,-77 102-24 16,-5 4 0-16,-7 8 21 16,-2 2-26-16,0 4 55 15,0 4-70-15,-6 0-7 16,-13 0 5-16,-3 22-11 16,2 10 0-16,2 10-1 15,5 3 7-15,11-2-6 16,2-5 0-16,4-6 0 15,21-9-13-15,8-11 13 16,5-12-7-16,2 0 0 16,7-7 7-16,-3-21-21 0,1-8 10 15,-7-4-9-15,-5-2 14 16,-8 0 1-16,-10 0 3 16,-8 6-2-16,-7 8 8 15,0 8 32-15,0 8-31 16,0 6-3-16,0 3 29 15,0 3-26-15,-5 0-5 16,5 5-5-16,0 11 5 16,0 2-27-16,0-2 13 15,16-2-35-15,2-6 47 16,-2-4-15-16,-1-4 15 16,-1 0-4-16,-3 0 12 15,2-2-3-15,-2-14 3 0,-2-2-6 16,3 0 44-16,-8 0-13 15,0 4-11 1,-2 4 9-16,-2 2-29 0,0 6 30 16,0 2-30-16,0 0 0 15,0 0-3-15,0 0 3 16,0 0 0-16,-2 0-3 16,-2 0 7-16,0 0-5 15,4 0 1-15,0 0 0 16,0 0-5-16,0 0 6 15,0 0-1-15,0 0 0 16,0 0 0-16,0 2-2 16,0-1 2-16,-3 2 0 0,3-2 0 15,0 2 7-15,0-1-8 16,0 0 1-16,-3 0 0 16,3-2 0-16,0 0 0 15,0 0 0-15,0 0 2 16,-4 4-2-16,0-2-31 15,-5 6-49-15,-5 0-45 16,-3 4-7-16,1 0-71 16,-4 2 9-16,4-2-71 15</inkml:trace>
  <inkml:trace contextRef="#ctx0" brushRef="#br0" timeOffset="8866.33">10289 892 704 0,'0'0'129'16,"0"0"-112"-16,0 0 68 16,37-108-12-16,-21 82-49 15,-5 3 8-15,-4 5-30 16,-5 9 1-16,-2 4-3 15,0 5 3-15,0 0-4 16,-17 7 1-16,-2 14 0 0,2 8-5 16,3 5 7-16,8 0-4 15,6 4 2-15,0 0 0 16,6-8 0-16,12-2 0 16,0-7 0-16,0-3-8 15,-5-7 8-15,-1 0-1 16,-10-6-2-16,-2 1 3 15,0 1-20-15,-16 0 20 16,-10 4 0-16,-5-1 1 16,-4-2-1-16,4-1-1 15,7 0-3-15,4-2-55 16,7 4 15-16,3-5-135 16,8-3-40-16,2-1-165 15</inkml:trace>
  <inkml:trace contextRef="#ctx0" brushRef="#br0" timeOffset="9548.32">10484 968 638 0,'0'0'84'0,"0"0"-42"15,0 0 34-15,0 0-35 16,0 0-25-16,37-110 24 15,-33 88-40-15,-4 2 0 16,0 0 12-16,0 6-11 16,0 3 27-16,-2 4 7 0,-5 7-34 15,-4 0 57-15,0 0-58 16,-7 20 0-16,3 10 24 16,-1 10-15-16,5 4 3 15,9-2-12-15,2 1 4 16,0-10 2-16,10-8-6 15,17-7 0-15,7-11 4 16,1-4-1-16,5-3 3 16,3 0-6-16,-1-14 0 15,-1-11 8-15,-4-3-8 16,-8-2-1-16,-9-2-4 16,-4-2 7-16,-8 2-2 15,-5 2 0-15,-3 10 0 16,0 8 6-16,0 8-3 0,0 4-3 15,0 0 16-15,0 0-16 16,0 24-4-16,0 10 2 16,0 2 2-16,0-2-3 15,0-4 3-15,16-6 0 16,1-8 1-16,5-12 0 16,3-4-2-16,4 0 1 15,2-9 0-15,1-14 11 16,-3-3-11-16,-3-6 0 15,-4 0 13-15,-4 0-13 16,-5 4 2-16,-9 8-2 16,0 6 2-16,-4 8 2 15,0 6-4-15,0 0-5 0,0 0 2 16,0 20-6-16,0 8 3 16,0 2 6-16,0-2 0 15,0-6-3-15,10-6 3 16,15-8-7-16,4-6-13 15,9-2-49-15,2 0-109 16,3-16-318-16</inkml:trace>
  <inkml:trace contextRef="#ctx0" brushRef="#br0" timeOffset="10198.59">11396 690 187 0,'0'0'452'0,"0"0"-380"15,40-153 3-15,-26 105 9 0,-1 8 13 16,-7 20-10-16,-4 14-27 15,1 6-51-15,-3 0 28 16,3 10-37-16,-1 30 0 16,0 14 5-16,2 18 4 15,-2 9 20-15,-2 5-29 16,0 4 8-16,0-10 1 16,0-11-9-16,3-18 0 15,15-16 0-15,6-16 0 16,2-8-6-16,1-11-44 15,2 0-43-15,-4-15 11 16,-5-13-123-16,-11-5-43 16,-9-7-89-16</inkml:trace>
  <inkml:trace contextRef="#ctx0" brushRef="#br0" timeOffset="11330.51">11342 780 547 0,'0'0'140'0,"0"0"-50"16,0 0-24-16,0 0-39 15,0 0 19-15,0 0-46 16,-62-4 0-16,107 4 37 16,13 0-20-16,9 0 4 15,4 0-21-15,0 0 3 16,-1-6 19-16,-6-4-14 16,-8-1-8-16,-12 6 20 15,-11-4-12-15,-8 8 9 16,-8 1-17-16,-3 0 0 0,-3 0 1 15,-1 0-1-15,-4 1 0 16,1 8-5-16,-5-1 12 16,-2 0-14-16,0 0-10 15,0 0-35-15,0-2 45 16,0-4-42-16,0 0 27 16,0-2 22-16,0 0 2 15,0 0 11-15,0 0-8 16,0 0 2-16,0-4 34 15,0-2-38-15,-2 1 2 0,-11 5 20 16,-6 0-20 0,-3 0 12-16,-3 15-17 0,1 7 0 15,4 4 4-15,4 6-4 16,10-2 0-16,3-4 7 16,3-8-7-16,0-4 2 15,5-10-2-15,15-4 0 16,3 0 10-16,1 0-10 15,2-20 0-15,-1-6 7 16,-3-2-7-16,-1 0 4 16,-8 0-4-16,-5 6 0 15,-3 6 11-15,-2 6-9 16,-3 6-2-16,0 4 11 16,0 0-11-16,0 2-9 15,0 18-3-15,0 4 12 16,0 0-2-16,13-4 2 15,5-8 0-15,6-6 2 0,7-6-1 16,8 0-1-16,5-22 0 16,3-8 0-16,-3-8-12 15,-2-3 12-15,-5-2-5 16,-6-5 3-16,-8-9 4 16,-6-7-5-16,-11-2-6 15,-6 2 9-15,0 13-6 16,0 19 12-16,-6 19-6 15,-6 13 8-15,-1 8-1 16,-2 36-13-16,-1 16 6 16,3 12 0-16,7 6-2 15,6-4 2-15,0-8 0 0,0-12-6 16,23-17 5-16,4-11-5 16,0-14-26-16,0-12 12 15,-1 0-5-15,-6-10 15 16,-4-12-25-16,-10-4-16 15,-6 0-19-15,0-2 25 16,-18 0-17-16,-11 2 6 16,-4 1 40-16,-1 7-33 15,3 8 49-15,10 9 30 16,5 1 17-16,9 0-33 16,7 0-14-16,0 0 0 15,21 0 88-15,14 0-30 0,3 4-24 16,6-3-8-16,-3-1-17 15,1 0 20 1,-5 0-9-16,-1 2-13 0,-3 2 45 16,-2 7-47-16,-6 3 9 15,-5 4 4-15,-5 5-18 16,-3 5 8-16,-7-1-8 16,-3 1 0-16,-2-4-2 15,0-2 2-15,0-6 0 16,0-4 2-16,0-4-2 15,0-6-24-15,0-2-41 16,0 0 1-16,-2-14-37 16,-1-12-121-16,1-4-8 15,-2-8 83-15</inkml:trace>
  <inkml:trace contextRef="#ctx0" brushRef="#br0" timeOffset="11444.42">12728 491 3 0,'0'0'552'0,"0"0"-462"16,0 0 2-16,0 0 13 15,0 0-82-15,0 0-18 16,4-84-10-16,4 84-76 16,3 8-79-16,-1 8-201 15</inkml:trace>
  <inkml:trace contextRef="#ctx0" brushRef="#br0" timeOffset="12079.17">12987 738 595 0,'0'0'91'0,"0"0"-27"0,0 0 14 16,0 0-7-16,0 0-27 15,0 0-9-15,27 94-31 16,-23-92-2-16,5-2 64 16,2 0-48-16,5 0 5 15,-3-14-5-15,3-6-16 16,-7-4 10-16,-5-4-12 15,-4-4 0-15,0-3-19 16,0 9 14-16,-15 2-20 16,-10 10 21-16,-2 5-2 15,-4 6-1-15,2 3 2 0,0 0 5 16,4 0 2-16,6 6-2 16,7 13 0-16,10-1-3 15,2 0 10-15,0 0-7 16,25-4 0-16,6 0 0 15,0-5 21-15,4 1-21 16,-1 1 0-16,-3 0 6 16,0 2-3-16,-8 1 3 15,-3 0-6-15,-7 2 0 16,-4 2 5-16,-2 0-5 16,-3-2 0-16,-1-6-5 15,-3-2 14-15,0-8-11 16,0 0 2-16,0 0 0 0,0 0 37 15,4-20-28 1,2-10 4-16,6-8 17 0,8-2-15 16,4 4 30-16,3 0-45 15,4 11 3-15,1 7 35 16,-1 4-36-16,2 12 1 16,-2 2-1-16,-2 0 3 15,-4 12-2-15,-8 17-3 16,-3 3 0-16,-7 5-1 15,-3 3 1-15,-2-1-24 16,-2-3-30-16,0 0-66 16,0-8-28-16,0-8-195 0</inkml:trace>
  <inkml:trace contextRef="#ctx0" brushRef="#br0" timeOffset="13730.67">1554 1860 767 0,'0'0'116'16,"0"0"-91"-16,0 0-25 16,0 0 0-16,0 0 11 15,0 0-10-15,58 0 74 16,-17 0-49-16,10 0-25 16,2-1 46-16,3-2-47 15,7 3 7-15,3-3 1 0,11 1-3 16,7-3 6-1,3-3-11-15,4 1 0 16,3-4 17-16,3 1-16 0,17-2-1 16,5 1 9-16,1 0-7 15,3 1 18-15,-3-1-20 16,7-2 0-16,17-1 36 16,13 0-12-16,7-2-4 15,7 0-7-15,6 2-12 16,5 0 23-16,5 0-24 15,7 0 0-15,9 0 12 16,3-2-12-16,0 2 0 0,10 0-1 16,-2 0 9-1,2-1-7-15,6 6-1 0,-4-3 0 16,2 2 2-16,-1 1-2 16,-6-1-2-16,6 2-3 15,-5 1 10-15,-3-1-4 16,1 1-1-16,-3 0 0 15,-4-1 3-15,1 2-3 16,-6-5-1-16,-4 5-2 16,0 1 6-16,-5-2-2 15,-6 1-1-15,0 2 0 16,-2 0 4-16,-5 0-4 16,1 0-2-16,-6-2 1 15,-5 2 2-15,-2 0-3 0,-3 2 2 16,-4-2 0-1,-3 2 0-15,-2 0 3 16,4 0-3-16,-5-1 0 0,1-2 1 16,0 1-4-16,-9-2 3 15,-3 0 0-15,3 2-1 16,0 0 1-16,-3 0 0 16,1 0-1-16,-5-2 3 15,-4 2-1-15,2 2-1 16,-3-2 0-16,3 2 4 15,-2 0-4-15,-12 0 0 16,-6 0-4-16,-7 0 10 16,-6 0-13-16,-7 0 7 0,-9 0 0 15,-5-2 5-15,-6 0-4 16,-9 0-1-16,-5 0 0 16,-8 0 5-16,-12 0 21 15,-7 2-26-15,-8 0 0 16,-9-2 26-16,-5 2-15 15,-6 2-1-15,-5 0-10 16,-2 0 13-16,0 0-16 16,0 0 3-16,0 0-45 15,-13 0-19-15,-18 0-88 16,-13 4-72-16,-6-2-165 16</inkml:trace>
  <inkml:trace contextRef="#ctx0" brushRef="#br0" timeOffset="16413.2">15115 808 740 0,'0'0'122'0,"0"0"-93"16,44-128 44-16,-34 83-62 16,-10 3 15-16,0 6 24 15,-12 10-43-15,-13 10 7 16,-10 16-14-16,-9 0 3 15,-6 10-5-15,4 22 2 16,5 4-1-16,12 6 1 16,14 0 0-16,15-2 0 0,0-5 0 15,31-5 0-15,23-4-7 16,13-4 7 0,8-2 0-16,-1-2-11 0,-10-2 11 15,-17 2-12-15,-20 2-21 16,-19 2-7-16,-8 2 24 15,-2 0-2-15,-22-1-14 16,-10-4 30-16,-1-2-16 16,-10-8 18-16,-2-3 0 15,1-6 0-15,-4 0-2 16,6 0 2-16,-1-1 0 16,8-16 0-16,10-5 3 0,9-2-3 15,14 6 23-15,4 0-4 16,0 4 5-16,13 6-24 15,14 2 0-15,6 6-4 16,5 0 4-16,2 0-1 16,3 0-11-16,1 8-43 15,3-2 55-15,7 0-66 16,-4-2-8-16,2-4 30 16,0 0-21-16,-6 0 24 15,-2-4 12-15,-3-10 29 16,-6-4-13-16,-1 0 13 15,-8-6 0-15,-3 0 27 16,-8-2 2-16,-6 2 18 16,-7-2 41-16,-2 4-15 15,0 2 10-15,-7 6-40 0,-10 6-15 16,-8 8 9-16,-1 0-37 16,-3 4 8-16,0 20-8 15,4 4 10-15,5 8-1 16,9 2-9-16,6-2 0 15,5-4 9-15,0-8-9 16,19-12-3-16,10-10 2 16,6-2 2-16,5 0-3 15,0-22 2-15,-2-6 0 16,-6-4-1-16,-11 0 4 16,-7 0-3-16,-5 0 0 15,-9 6 3-15,0 2 7 16,0 8-10-16,0 7 0 0,0 9 22 15,0 0-22 1,-11 3-9-16,-1 19 7 0,6 6 2 16,6 4-2-16,0-4 2 15,0-4 0-15,11-4-1 16,11-8 3-16,5-8-2 16,4-4 0-16,5 0 2 15,0-2 9-15,-3-14-11 16,-4-6 0-16,-5 2 18 15,-4-4-15-15,-7 2 11 16,-1 1-5-16,-7 7-3 16,-5 7 37-16,0 5-43 0,0 2 0 15,0 0-3 1,0 0-2-16,0 16 0 0,-3 6 3 16,1 0 2-16,2 2-3 15,0-2 3-15,9-2-1 16,13-6-5-16,5-4 6 15,0-6-5-15,-1-4 3 16,-1 0 2-16,-3 0-2 16,-5-16 2-16,0-2 0 15,-7-2 2-15,-2 0 2 16,-6 2-1-16,0 4-3 16,-2 4 0-16,0 4 14 0,2 4-14 15,-2 2 0-15,0 0-6 16,2 0 2-16,3 2-2 15,-1 14 2-15,3 0 4 16,2 2 1-16,0-4-1 16,2-4 0-16,3-2-5 15,-2-4 9-15,5-4-4 16,-2 0 0-16,3 0 0 16,-5 0 8-16,-1-12-8 15,-2 0 0-15,-5-2 6 16,1 0-6-16,-2-2 5 15,0 4-5-15,-2 4 3 16,0 1 39-16,-2 7-42 16,0 0 0-16,0 0 3 15,0 0-3-15,2 0-5 0,0 11-2 16,3 5 7-16,-1 0-3 16,0 0 3-16,6-4 0 15,1 0-2-15,4-2 2 16,5-6-13-16,5-4-26 15,4 0-30-15,2 0 53 16,0-2-88-16,-2-8 17 16,-4-2-7-16,-1-6 29 15,-6-2 34-15,-3-4 27 16,-3 4 4-16,-8 4 49 16,-2 4 51-16,-2 3-31 15,0 8 45-15,0 1-63 0,0 0-35 16,0 14-16-16,7 28 0 15,9 16 1 1,8 16 14-16,8 10-1 0,-1 8 11 16,-3 6-25-16,-8 5 3 15,-4 3-3-15,-9 2-6 16,-7-9-12-16,0-19-25 16,-21-24-29-16,-1-21 61 15,-4-24 11-15,-3-11 2 16,-4 0 19-16,-4-16-15 15,-3-20 29-15,3-14-27 16,1-14 0-16,3-14 19 16,8-13-12-16,7-9 5 0,11-8-20 15,7-1 8 1,5 7 1-16,22 12-9 0,6 18-3 16,0 16-3-16,1 18 7 15,-1 10-2-15,1 10-1 16,2 7 2-16,-3 6-1 15,3 3 1-15,-3 2 0 16,-4 0-7-16,-6 22 13 16,-15 10-12-16,-8 4 1 15,0 0-11-15,-18-2-6 16,-4-6 0-16,4-8-4 16,5-10 25-16,1-8-2 15,8-2 0-15,4 0 3 0,0-14 0 16,7-14 0-1,24-8 0-15,7-8-7 0,6-8 7 16,4-6 0-16,-2-9 0 16,-6-3-4-16,-7 2 4 15,-10 6 0-15,-12 16 0 16,-6 20 0-16,-5 13 10 16,0 13-8-16,-8 11-2 15,-18 31-3-15,-5 16 3 16,2 12 2-16,5 8-2 15,5 2 0-15,9 1 0 16,10-7 4-16,0-16-3 16,24-12-1-16,14-20 0 15,6-14 6-15,1-10-6 0,-5-2 0 16,0-2 9-16,-2-20-8 16,-4-6 3-16,-7-4-4 15,-8-4 0-15,-7-2 6 16,-12 4-6-16,0 2 0 15,0 10 6-15,-19 8-2 16,-3 14 8-16,-2 0-6 16,0 15 4-16,1 24 52 15,3 9-57-15,9 4-1 16,9 2 21-16,2-6-18 16,8-8 1-16,21-8-8 0,9-11 0 15,13-9-19-15,5-9-14 16,9-3-99-16,-1 0-101 15,-1-24-317-15</inkml:trace>
  <inkml:trace contextRef="#ctx0" brushRef="#br0" timeOffset="17578.28">18238 749 857 0,'0'0'120'0,"0"0"-66"0,0 0-30 16,0 0-7-16,0 0-17 15,0 0 0-15,41 117 13 16,-28-43-9-16,-2 9 5 15,-2 4-9-15,-6 4 0 16,-3-1 4-16,0-5-4 0,-3-13 0 16,-11-18-1-1,2-14 3-15,-2-16-3 0,3-12 1 16,-5-10 0-16,-2-2 37 16,-2 0-37-16,-2-18 0 15,-4-10 11-15,1-12-7 16,2-13 3-16,6-8-7 15,1-12 0-15,5-9 4 16,6-4-3-16,5 2-1 16,0 7 9-16,5 15-9 15,15 12 6-15,2 14-6 16,3 8 0-16,6 10-6 16,7 5 6-16,-1 8 0 15,2 3-1-15,-6 2 3 0,-4 2-4 16,-7 18-1-16,-8 10 3 15,-10 6-21-15,-4 2 5 16,0-2-17-16,-2-4 5 16,-14-4-4-16,-1-9-4 15,-4-5-3-15,1-7 22 16,5-5 1-16,6-2-19 16,7 0-12-16,2-4-33 15,0-18-35-15,17-8 69 16,8-4 24-16,2-4 22 15,2 2 11-15,-2 4-8 16,2 4 40-16,-5 8 69 16,-2 6-39-16,1 4-29 0,-2 6-7 15,-3 4-27 1,1 0 28-16,-6 8-38 0,-5 12 0 16,2 10 1-16,-8 2 1 15,-2 4 0-15,0-4-2 16,0-6 0-16,0-10-7 15,0-7 7-15,0-8 0 16,0-1 6-16,0 0 4 16,4-1 51-16,-2-24-61 15,3-5 10-15,-3-6-6 16,0 0-4-16,0 2 0 16,0 4 10-16,4 9-9 15,-2 8 5-15,-2 7-6 0,3 2 0 16,1 4-20-16,0 0-23 15,6 0-13-15,-3 12-9 16,-1 4-60-16,-1 0-16 16,0-2-53-16,4-6-160 15</inkml:trace>
  <inkml:trace contextRef="#ctx0" brushRef="#br0" timeOffset="19779.23">18876 771 448 0,'0'0'152'0,"0"0"-103"15,0 0 17-15,0 0 54 16,0 0-81-16,0 0-19 16,8 5-20-16,-21 23 0 15,0 4 24-15,6 0-20 0,5 0-4 16,2-6 10-16,0-6-9 16,11-10 13-16,11-6-14 15,3-4 0-15,4 0 23 16,2-14-23-16,-4-8 0 15,-8-8 8-15,-2 0-7 16,-11-4 2-16,-6-2-3 16,0 2 0-16,-9 4-22 15,-13 8 22-15,-5 9 0 16,-2 9-2-16,4 4 4 16,4 0-4-16,7 8 0 15,7 6 2-15,7-1-20 16,0-4-17-16,16-2-22 0,18-5-4 15,5-2 12-15,6 0 47 16,0-14-15-16,1-13 19 16,1 0-11-16,-7-8 11 15,-4-5 0-15,-7-6 3 16,-7-6-3-16,-8-6 16 16,-10 0-13-16,-1 2 4 15,-3 5 45-15,0 18 15 16,0 12-30-16,0 15 8 15,-10 6-45-15,-3 24 0 16,-3 30-12-16,-1 19 12 16,6 11 18-16,-1 6-13 0,6 0-5 15,-3-5 12-15,2-13-10 16,7-18-3-16,0-22 1 16,0-16 0-16,0-10 17 15,7-6-13-15,-1 0 38 16,3-4 11-16,3-18-30 15,1-8 11-15,-2 0-27 16,0-4-2-16,2 3 24 16,1 6-28-16,1 4-1 15,1 12 0-15,2 5 8 16,4 4-17-16,-1 0 7 16,-2 8 2-16,-1 14-10 15,-5 2 10-15,-6 3-6 0,-2 2 4 16,-5 1-11-16,0-2 13 15,0-6-36-15,-12-2 31 16,-10-4-14-16,-6-6 19 16,-7-2 0-16,2-4-1 15,4-2 3-15,7-2-5 16,11 0 3-16,6-4 0 16,5-14 15-16,0-8-15 15,21-4-2-15,12-6-2 16,7-2 8-16,11-6-11 15,5-5 7-15,2-2 0 16,-3-6-1-16,-5-5 1 16,-11 0 0-16,-5-2-5 15,-10 3 13-15,-10 6-11 0,-5 10 3 16,-9 13 0-16,0 12 32 16,-2 10-29-16,-19 10 22 15,-8 6-25-15,-6 36 9 16,2 21-12-16,1 13 3 15,12 6 0-15,9 2 2 16,9 0-2-16,2-9 0 16,0-14-1-16,13-18 7 15,14-19-10-15,4-12 4 16,2-12 0-16,3 0 11 16,0 0-11-16,0-18 0 15,-7-6 3-15,-7-2 4 16,-4-4 3-16,-10 2-10 15,-3 2 0-15,-5 3 11 0,0 10-7 16,-5 6-4-16,-10 7 0 16,-5 0 3-16,-3 8-13 15,6 17 10-15,1 3 0 16,7 4-3-16,9-5 3 16,0 0-2-16,7-5-2 15,18-10 8-15,1-4-3 16,8-6-1-16,-1-2 0 15,3 0 12-15,-5-2-9 16,-2-12-3-16,-7-2 0 16,-1-5 7-16,-8 2 6 0,-5 2-13 15,-3 2 0-15,-5 5 47 16,0 6-34-16,0 1-5 16,0 3-8-16,0 0-5 15,0 9-9-15,0 13 9 16,0 4 5-16,0-4 1 15,0-4-1-15,9-4 0 16,0-6-2-16,-1-4 7 16,2-2-11-16,1-2 6 15,0 0 0-15,5-6 13 16,-3-12-10-16,-2-4-3 16,-2 2 1-16,0 0 4 0,-1 4 15 15,0 6-20 1,-6 4 0-16,0 4-1 0,-2 2 1 15,0 0-10-15,2 2 6 16,3 18 4-16,-1 3-10 16,0 2 10-16,6-5 0 15,1-2-2-15,-1-8 2 16,4-4 0-16,-1-6-4 16,3 0 9-16,2 0 2 15,2-4-7-15,-2-14 0 16,-1 0 6-16,0-6-6 15,-4 2 0-15,-3-3 0 16,0 3 7-16,-6 8-4 16,-2 5-3-16,-2 4 0 15,0 4 0-15,0 1 0 0,0 0-7 16,0 0-1-16,0 1 8 16,0 16-7-16,0-3 7 15,3-3 0-15,1 2 0 16,0-4 0-16,0-2 0 15,2-1-3-15,-2-2 8 16,-2-3-8-16,-2 4 3 16,5-3 0-16,-3 2 1 15,2-4-1-15,-2 2 0 16,0 0-3-16,-2-2 8 16,2 0-6-16,1 0 1 15,0 0 0-15,1 0-7 16,0 0 7-16,5 0-10 0,0 0-5 15,2 0-31-15,-2 0 19 16,5-2-52-16,-1-6-19 16,0-2 21-16,3 0-76 15,-3-2 34-15,-1-2 49 16,-2 0-4-16,1 0 66 16,-1-3-4-16,-2 3 12 15,1-2 98-15,-5 2-43 16,-1-1 8-16,2-2 32 15,-5 3-38-15,0 0 10 16,0 2-33-16,0 8-15 16,0 2 22-16,-8 2-36 0,0 0-5 15,-3 0 1-15,1 14 10 16,8 10-9-16,2 4-2 16,0 1 0-16,12-3 8 15,13-1-8-15,6 0 0 16,-2-3-2-16,-1-2 9 15,-1-4-9-15,-5-2 2 16,-3-4 0-16,-9-2 2 16,-3 0-2-16,-7-2 0 15,0-2-4-15,0 2 11 16,-15-2-13-16,-10 2 6 16,-4-2-5-16,0 0-8 15,0-2-26-15,4-2-43 16,1 0-72-16,4 0-57 0,6-12-283 15</inkml:trace>
  <inkml:trace contextRef="#ctx0" brushRef="#br0" timeOffset="20031.68">20665 283 850 0,'0'0'60'0,"0"0"-38"16,0 0-7-16,0 0-4 15,0 0-11-15,120 138 0 16,-78-70 34-16,5 8-22 16,4-1 16-16,-6-2 8 15,-11 4-28-15,-18-5 29 0,-16 0-37 16,-10-4 0-16,-32-4 6 16,-16-2-6-16,-17-5-44 15,-12-1-74-15,-19-10-140 16,-7-6-307-16</inkml:trace>
  <inkml:trace contextRef="#ctx0" brushRef="#br0" timeOffset="20713.8">14930 130 729 0,'0'0'116'16,"0"0"-33"-16,0 0-64 16,0 0-10-16,-76 146 47 15,65-19-1-15,7 23-1 16,4 10 12-16,0 3-36 15,26-1-13-15,21-17-17 16,22-25 14-16,24-29-24 16,15-33 10-16,3-22-87 15,-11-22-72-15,-18-14-341 0</inkml:trace>
  <inkml:trace contextRef="#ctx0" brushRef="#br0" timeOffset="22573.21">21425 573 508 0,'0'0'166'0,"0"0"-140"0,0 0 5 16,0 0 92-16,0 0-94 15,0 0-6-15,-12 0 22 16,12 0-23-16,0 0 10 15,0 0-16-15,0 0-15 16,0 0 49-16,0-4-46 16,0 0 3-16,0 2 24 15,0 0-22-15,0 2 17 16,-4 0-26-16,-3 0 12 16,-1 0-13-16,-2 2 1 15,4 10 0-15,4 4-7 0,2-4 14 16,0 0-14-1,4-4 5-15,12-4 2 0,3-4 3 16,0 0-3-16,-4 0 0 16,-1 0 8-16,-4-10-7 15,-3-4 8-15,-7-2-9 16,0 2 0-16,0 2 3 16,-11 2-3-16,-12 4-2 15,-2 6-4-15,-4 0 8 16,2 0-5-16,4 18 1 15,7 6-41-15,12 2 13 16,4 1-79-16,0-5-76 16,14-3-15-16,7-2-235 0</inkml:trace>
  <inkml:trace contextRef="#ctx0" brushRef="#br0" timeOffset="23060.82">21363 832 378 0,'0'0'115'16,"0"0"-77"-16,0 0 21 15,0 0 2-15,0 0-26 16,0 0 50-16,0 38-61 16,13-38-13-16,-1 0 18 0,2 0-8 15,-5 0-11-15,-3 0-7 16,-2 0 0-16,-4-8 51 15,0-2-28-15,0 4-3 16,0 2 22-16,0 2-13 16,0 2-13-16,-10 0-19 15,-1 0 0-15,3 0-3 16,-2 12 3-16,8 0 0 16,2-2 1-16,0-2 1 15,0-2-2-15,0-4 0 16,0-2 0-16,12 0 10 15,1 0-10-15,3 0 0 16,-6-10 7-16,-3 0-7 16,-5-6 12-16,-2 2-12 15,0 0 0-15,0 2 25 0,0 2-16 16,-13 4-8-16,-7 6 10 16,1 0-8-16,2 0 0 15,6 2-3-15,0 12 0 16,6 2-6-16,5 0 6 15,0 0-29-15,0-4-14 16,16-4-83-16,10-6-70 16,13-2-164-16</inkml:trace>
  <inkml:trace contextRef="#ctx0" brushRef="#br0" timeOffset="23302.4">21710 753 688 0,'0'0'149'0,"0"0"-59"16,0 0 2-16,0 0-14 15,0 0-73-15,0 0-5 16,104-11 3-16,-52 11 5 16,2 0-8-16,1-2 0 15,2-4-13-15,-1 0 2 16,-13-1-23-16,-12 3-5 15,-15 3-59-15,-14-2-39 16,-2 3 41-16,0 0-88 16</inkml:trace>
  <inkml:trace contextRef="#ctx0" brushRef="#br1" timeOffset="29126.74">1122 2693 353 0,'0'0'365'0,"0"0"-347"16,0 0 65-16,0 0-6 0,0 0-15 15,0 0 36-15,0-48-82 16,0 42 14-16,0 4 38 15,0-4-60-15,0 3 36 16,0 3-18-16,-9-1-24 16,-8 1 16-16,-5 0-18 15,-7 5 0-15,-3 20-1 16,-1 7 4-16,4 0-4 16,9 2 1-16,9-4 0 15,11-6-1-15,0-6 1 16,22-6 0-16,7-8-4 15,7-4 8-15,4 0-5 16,2-6 1-16,1-14 0 16,-6 0-13-16,-8-6 13 15,-6 2-3-15,-10 0-3 0,-7 0 11 16,-6 6-5 0,0 6 0-16,0 6 2 0,0 4 13 15,0 2-15-15,-4 0 0 16,-3 0-4-16,1 14 8 15,2 12-8-15,4 0 3 16,0 0 1-16,4-2-3 16,15-8 3-16,4-6-18 15,6-4 14-15,0-6-45 16,0 0-37-16,-6 0-71 16,-6-4-138-16,-13-12-191 15</inkml:trace>
  <inkml:trace contextRef="#ctx0" brushRef="#br1" timeOffset="29415.08">699 2548 493 0,'0'0'56'0,"0"0"-45"16,0 0 77-16,0 0-5 16,0 0 13-16,0 0-32 0,-118 116-22 15,100-67 7-15,9 7-17 16,5 2-31-16,4-4 22 16,0-1-23-16,9-13-7 15,24-8 6-15,19-13-50 16,12-8-27-16,19-11-70 15,6 0-127-15</inkml:trace>
  <inkml:trace contextRef="#ctx0" brushRef="#br1" timeOffset="29711.94">1256 2428 747 0,'0'0'45'0,"0"0"32"0,0 0 43 16,0 0-93-16,0 0 12 15,119-24-11-15,-59 38-27 16,-3 10 35-16,-6 10-36 16,-5 9 0-16,-11 1 11 15,-8 3-10-15,-8 2 5 16,-9-1-6-16,-10 0 0 15,0 2 4-15,-5-2-4 16,-17-2-17-16,-9 0-24 16,0-2-53-16,-3-3-82 15,-2-9-189-15</inkml:trace>
  <inkml:trace contextRef="#ctx0" brushRef="#br1" timeOffset="32707.49">2566 2701 623 0,'0'0'76'0,"0"0"-50"15,0 0 87-15,0 0-54 16,0 0-26-16,0 0 14 16,47 0-30-16,7 0 36 15,8-10-29-15,9 0-11 16,2-2 41-16,-10 4-47 16,-3 0-4-16,-8 4 1 15,-11 1 6-15,-5 2-12 16,-11-2 2-16,-9 3-5 15,-8-1-11-15,-5 1-18 16,-3 0-38-16,0 0-53 16,-7 0-34-16,-18 0-63 15,-1 0-287-15</inkml:trace>
  <inkml:trace contextRef="#ctx0" brushRef="#br1" timeOffset="34008.83">3675 2480 577 0,'0'0'40'15,"0"0"81"-15,0 0-37 16,0 0-41-16,0 0 63 16,0 0-81-16,0 0-20 15,0-14-2-15,3 42-2 16,2 15 53-16,-3 7-47 15,0 4-3-15,0 0 24 16,1-4-28-16,1-6 0 16,0-10-2-16,-2-8 8 15,-2-8-5-15,2-6-1 16,1-2-14-16,-3-5 12 16,0-5-65-16,0 0-90 15,0 0-71-15,0-5-207 16</inkml:trace>
  <inkml:trace contextRef="#ctx0" brushRef="#br1" timeOffset="34591.33">4032 2564 426 0,'0'0'230'0,"0"0"-169"15,0 0 32-15,0 0-1 16,0 0 13-16,0 0-88 16,-16-78 29-16,37 72-46 15,6 0 0-15,2 6 0 16,2 0 0-16,-2 0 0 0,-5 16 0 16,-4 10 8-1,-10 9 3-15,-10 5-11 0,0 0 0 16,-10 4-1-16,-15 0 1 15,-1-6 0-15,-3-6-2 16,2-8 10-16,3-10 3 16,5-4-9-16,9-4 13 15,5-4 44-15,3-2-45 16,2 0 4-16,0 0 6 16,0 0-24-16,0 0 21 15,11 0-21-15,16-4 0 16,8-4-1-16,3 0 1 15,9-2 0-15,7 2-4 16,2-2 3-16,6 2-7 16,-5 2-83-16,-5 0-37 0,-10 2-116 15,-8-2-118-15</inkml:trace>
  <inkml:trace contextRef="#ctx0" brushRef="#br1" timeOffset="35130.47">4723 2472 68 0,'0'0'573'0,"0"0"-537"15,0 0 64-15,0 0-5 16,0 0-16-16,0 0 23 16,-22-32-102-16,35 28 11 15,12-2-4-15,2 2-7 16,2 2 0-16,-3-2 13 15,0 2-13-15,1 0 28 16,-4 2-28-16,-3 0 0 16,-3 0 19-16,0 0-15 15,0 0 9-15,1 0 22 0,-1 0-33 16,-1 0 21-16,-1 0-23 16,-1 8 0-16,-3 10 9 15,-1 8-7-15,-6 8-2 16,-2 8 2-16,-2 5 9 15,0 4 0-15,0 4-11 16,-2-7 0-16,0-6 7 16,-2-8-7-16,4-8 0 15,0-10-4-15,0-4 10 16,0-6-19-16,0-6 9 16,0 0-88-16,0 0-9 15,0 0-150-15,0-14-354 16</inkml:trace>
  <inkml:trace contextRef="#ctx0" brushRef="#br1" timeOffset="35434.46">4832 2739 842 0,'0'0'39'0,"0"0"12"16,0 0 15-16,0 0-9 15,0 0-36-15,0 0-14 16,152-30 30-16,-96 20-37 16,-1 0 2-16,1-2 21 0,-1-2-6 15,-3 2 30-15,-12 0-41 16,-9 5-1-16,-11 2 18 16,-9 2-23-16,-7 2 0 15,-4 1-2-15,0 0 7 16,0 0-20-16,0 0-31 15,-2 1-83-15,-15 14 63 16,-3-1-138-16,-5-3-103 16</inkml:trace>
  <inkml:trace contextRef="#ctx0" brushRef="#br1" timeOffset="39291.57">7473 2188 528 0,'0'0'67'16,"0"0"-9"-16,0 0-26 16,0 0 109-16,0 0-104 15,0 0 24-15,2-105 1 16,-2 105-8-16,0 0-25 16,0 0-29-16,0 0 6 0,0 30-17 15,0 16 11-15,0 15 0 16,0 8 5-16,-8 8-5 15,2-1 1 1,4-2-1-16,2-9 0 0,0-15 0 16,0-10 0-16,0-14 0 15,0-6 2-15,0-10 4 16,0-4-10-16,0-4 4 16,0-2 0-16,0 0 43 15,0 0-31-15,0 0 28 16,0-4 21-16,0-12-50 15,0-8 1-15,0-4-12 16,0 2 4-16,0-1-2 16,2 4-2-16,12 2 0 0,1 3-1 15,3 2 7-15,2 3-12 16,2 4 5-16,1 5 1 16,-1 2-12-16,0 2 12 15,5 0 0-15,0 2-6 16,4 12 11-16,-4 0-9 15,-3 4 4-15,-6-1 0 16,-7-2-12-16,-6 2 12 16,-5-1-30-16,0-1 21 15,-14 2-23-15,-12-2 17 16,-11 0-1-16,0-1-15 16,-5-4 23-16,-1 0-20 0,1-4-5 15,0 0-9-15,3-2-39 16,6-4-36-16,4 0-51 15,5 0-136-15</inkml:trace>
  <inkml:trace contextRef="#ctx0" brushRef="#br1" timeOffset="39536.71">7220 2436 496 0,'0'0'119'16,"0"0"-112"-16,0 0-2 0,0 0 49 16,0 0-14-1,0 0-4-15,-125 116 8 0,121-65-29 16,4 3 37-16,0-4-52 16,0-4 0-16,21-8 9 15,12-12-7-15,11-8-4 16,12-8-37-16,4-10-126 15,2 0-41-15</inkml:trace>
  <inkml:trace contextRef="#ctx0" brushRef="#br1" timeOffset="39859.85">7760 2382 553 0,'0'0'53'0,"0"0"-4"0,0 0 71 16,0 0-4-16,0 0-51 15,0 0-60-15,29-42 28 16,2 56-30-16,2 10 4 16,3 4 22-16,-3 6-25 15,-4 4 14-15,-4 3-18 16,-2 3 6-16,-13-2 6 15,-3-1-12-15,-7-2 0 16,0-3 2-16,-15-4 5 16,-10-4-14-16,-6 0-1 0,-5-2-54 15,-1-2 9-15,-4-2-134 16,5-8-99-16</inkml:trace>
  <inkml:trace contextRef="#ctx0" brushRef="#br1" timeOffset="44656.98">9281 2456 514 0,'0'0'83'0,"0"0"-1"16,0 0 4-16,0 0 17 16,0 0-20-16,0 0-21 15,0 0-9-15,-17-10-30 16,17 10 4-16,0 0 0 16,0 0-25-16,0-2 31 0,4 2-33 15,23-2 0 1,13 0 28-16,9-4-23 0,9 2 16 15,7-2-5-15,4 0-13 16,0-2 34-16,-7 2-37 16,-8 2 0-16,-10 2-2 15,-11 0 2-15,-8 2 0 16,-7 0-4-16,-7 0-30 16,-7 0 20-16,-4 0-76 15,0 0-10-15,-6 0-28 16,-23 0-36-16,-5 0-19 15,-3 2-113-15</inkml:trace>
  <inkml:trace contextRef="#ctx0" brushRef="#br1" timeOffset="45096.8">9547 2284 289 0,'0'0'185'0,"0"0"-103"0,0 0-20 16,0 0 21-1,0 0 32-15,0 0-35 0,-2-40-24 16,2 38-2-16,0 2-30 15,0 0 41-15,0 0-47 16,0 0-12-16,0 0 23 16,0 0-29-16,0 0-2 15,0 14-6-15,0 16 8 16,0 4 17-16,0 2-17 16,0 2 0-16,0-4 9 15,0 0-8-15,2 0-1 16,4-4 0-16,1-1 2 15,-2-7-2-15,-1-3 0 16,-4-1-27-16,2-5 10 16,-2-3-53-16,0-5-24 0,0 2-30 15,0-5-47 1,0-2 42-16,0 0-199 0</inkml:trace>
  <inkml:trace contextRef="#ctx0" brushRef="#br1" timeOffset="46344.44">10729 2169 630 0,'0'0'47'0,"0"0"15"0,0 0 8 16,0 0-42-16,0 0 8 15,0 0-23-15,-79 48 0 16,61-5-1-16,5 4 1 16,3 4 31-16,8-1-44 15,2-4 0-15,0-6 14 16,16-8-13-16,9-6 8 15,2-5-9-15,2-12 9 16,-4-3 7-16,0-6-16 0,-2 0 0 16,-1 0 14-1,-7-11-13-15,-1-6 4 0,-5-5-5 16,-5-4 4 0,-4-2 7-16,0 0-11 0,0 0 0 15,-11 6 8-15,-7 4-3 16,1 6-5-16,-1 4 0 15,2 6 0-15,-2 2-7 16,2 0 7-16,-1 0-38 16,1 8-12-16,3 8-27 15,1 0-71-15,8-2-44 16,4-4-239-16</inkml:trace>
  <inkml:trace contextRef="#ctx0" brushRef="#br1" timeOffset="47144.74">11035 2199 629 0,'0'0'115'0,"0"0"-82"15,0 0 45-15,0 0 52 16,0 0-86-16,0 0-31 16,25-23-3-16,6 16-8 0,4 7 0 15,1-2-2-15,0 2 0 16,-5 0 16-16,-9 0-16 15,-6 6 0-15,-10 6 2 16,-6 6 0-16,0 3 1 16,-2 1-3-16,-18 2 2 15,1-5 15-15,-4-2-17 16,5-1 0-16,3-6 21 16,4 0-14-16,3-6 12 15,6-2-19-15,2 0 0 16,0-2 6-16,0 2-6 15,0 0 0-15,12 0 4 16,10 2-3-16,7 0 6 16,2 2-7-16,2 0 0 15,4 4 0-15,-4 0 0 16,-2 2 0-16,-5 2 3 16,-6 0-2-16,-9 0 1 0,-1 0-2 15,-10 0 0-15,0 0-2 16,0 0 2-16,-10-4 0 15,-9 0 14-15,-8 1-13 16,-4-2 8-16,-7-3-9 16,-3 2 0-16,-1-4 5 15,5-4-5-15,1 0 0 16,7 0 6-16,9 0-5 16,7 0-2-16,5 0-16 15,8 0-50-15,0 0 23 0,0 0-194 16,19-4-72-16</inkml:trace>
  <inkml:trace contextRef="#ctx0" brushRef="#br1" timeOffset="48825.9">14163 2292 368 0,'0'0'200'0,"0"0"-185"0,0 0 52 15,0 0 15-15,0 0-21 16,0 0-21-16,-49-30-18 16,30 30 22-16,-6 0-33 15,0 4 16-15,0 14 8 16,1 2-10-16,7 2 9 16,6 0-31-16,5 0 6 15,6 0 13-15,0-6-22 16,6-2 0-16,15-4 3 15,6-6-1-15,9 0-1 16,-1-4-1-16,4 0-61 16,-4 0-46-16,-10 0-104 15,-10 0 5-15</inkml:trace>
  <inkml:trace contextRef="#ctx0" brushRef="#br1" timeOffset="49207.31">13767 2153 507 0,'0'0'37'0,"0"0"33"0,0 0-10 16,0 0-13-16,0 0 0 15,0 0-5-15,-52 36 7 16,41 1 1-16,-2 7-26 16,4 0 46-16,4 0-45 15,5 4-23-15,0-8 12 16,5-2-8-16,22-8-1 15,10-7-5-15,8-8 0 16,4-4-15-16,5-5-55 16,-5-6-95-16,-3 0-46 0,-5-3-288 15</inkml:trace>
  <inkml:trace contextRef="#ctx0" brushRef="#br1" timeOffset="49525.08">14313 2045 539 0,'0'0'100'0,"0"0"13"16,0 0-15-16,0 0-36 15,0 0 6-15,0 0-51 0,48-10 16 16,-14 40-7-16,2 6 4 15,6 7 36-15,0-2-60 16,-1 4 6-16,-10-1-6 16,-7 0 0-16,-10-2-1 15,-12-2-5-15,-2-2 0 16,-2 0 4-16,-25 0-4 16,-9-1-14-16,-7-1-41 15,-1-2-36-15,0-4-23 16,5-4-106-16,10-8-86 15</inkml:trace>
  <inkml:trace contextRef="#ctx0" brushRef="#br1" timeOffset="50604.24">15607 2362 682 0,'0'0'80'0,"0"0"6"0,0 0-13 16,0 0-22-16,0 0 2 16,0 0-49-16,63-10-4 15,-7 6 23-15,10 0-11 16,3-2 44-16,-2 2-43 16,-9 2-7-16,-13 0 12 15,-14 2-18-15,-16 0 0 0,-8 0-4 16,-7 0 9-16,0 0 0 15,0 0-5-15,0 0 0 16,0 0 19-16,0 0-19 16,0 0-5-16,-5 0-8 15,-5 0-62-15,-2 2-24 16,5 4-136-16,5-4-194 16</inkml:trace>
  <inkml:trace contextRef="#ctx0" brushRef="#br1" timeOffset="51768.93">16736 2126 514 0,'0'0'69'0,"0"0"-17"16,0 0 47-16,0 0-27 16,0 0 28-16,0 0-58 0,0 0-41 15,0-33 10-15,0 51-9 16,0 10-2-16,0 6 27 15,0 2-24-15,0-6 22 16,0 1-25-16,0-1 0 16,0-6 7-16,0-2-7 15,0-4 0-15,0-4-3 16,0-2 8-16,0-4-18 16,0 2-29-16,0-2-72 15,0-2 6-15,0-4-93 16,0-2-205-16</inkml:trace>
  <inkml:trace contextRef="#ctx0" brushRef="#br1" timeOffset="52266.07">17060 2059 560 0,'0'0'78'0,"0"0"-15"0,0 0 44 16,0 0-43-16,0 0-24 16,0 0 6-16,-2-14-46 15,2 34 0-15,0 12 17 16,0 2-9-16,0 1 44 15,2 1-52-15,0-3 0 16,2-1 24-16,-4-1-21 16,5-5-3-16,-5-4 0 15,0-2 2-15,0-2-2 0,0-2 0 16,0-4-20-16,0-2 20 16,0-4-85-16,0 0-69 15,2-4-35-15,3-2-161 16</inkml:trace>
  <inkml:trace contextRef="#ctx0" brushRef="#br1" timeOffset="53045.42">17599 2105 556 0,'0'0'74'0,"0"0"-16"0,0 0 14 15,0 0 30-15,0 0-63 16,0 0 3-16,24-98 5 15,-24 84-25-15,-2 0 4 16,-11 4 6-16,-7 4-27 16,-9 6 20-16,-2 0-25 15,-3 0 0-15,3 16 13 16,4 8-13-16,8 0 0 16,3 6-1-16,7-2 5 15,7-4-5-15,2-2 1 16,0-5 0-16,4-8-3 15,13 0 3-15,6-8 0 0,4-1-1 16,0 0 2-16,0 0 3 16,2 0-4-16,-2-4 0 15,-4-6 0-15,2 2 0 16,-7 0 0-16,-1 1-1 16,-3 3 5-16,-5 1-3 15,-5 3-1-15,-2 0 0 16,1 0 2-16,-1 14-1 15,2 12 2-15,-1 6 6 16,-1 4-4-16,-2 0 20 16,0-1-25-16,0-3 0 15,0-4 8-15,0-6-4 0,0-2-4 16,0-6 0-16,0-4 5 16,0-4-4-16,0 0-1 15,0-2-18-15,0-2 15 16,0 2-65-16,0-2-18 15,-7 0-103-15,0-2-51 16,-1 0-339-16</inkml:trace>
  <inkml:trace contextRef="#ctx0" brushRef="#br1" timeOffset="57421.08">16659 2069 449 0,'0'0'99'0,"0"0"-91"0,0 0 54 16,0 0-37-16,0 0-2 16,0 0-19-16,0 0 11 15,0 0-3-15,0 4-5 16,0 0 13-16,0 2 28 16,0 4-8-16,0-4-13 15,-9 2 6-15,-3 0-26 0,2-4 44 16,1-2-38-16,-3 0-2 15,6 1 20-15,-1-3-18 16,3 0 2-16,2 0 2 16,2 0-9-16,0 0 50 15,0 0-52-15,0-13 3 16,0-5 7-16,0 0-15 16,0-2 6-16,11 2-7 15,2 2 1-15,5 0 9 16,2 8-10-16,2 4 0 15,-2 4 5-15,-2 0-2 16,-5 0-5-16,0 18 2 16,-1 10 0-16,-8 10-2 0,1 4 2 15,-5 3 0-15,0 1 4 16,0-2-2-16,0 0-1 16,-11-2-1-16,-3-2 1 15,-3-6-1-15,-4-2 0 16,-1-2 0-16,0-6 0 15,0-3 5-15,-3-7-5 16,2-3 0-16,0-3 1 16,0-4 3-16,1-1-4 15,4-3 0-15,4 0 6 16,4 0-6-16,0-8 11 16,4-13-11-16,3-3 1 15,3-2 2-15,0 2-3 16,3 2-1-16,13 6-4 0,-1 4 5 15,1 6 0-15,1 4-3 16,-1 2 3-16,5 0-8 16,-4 18 8-16,5 12 0 15,-4 4 4-15,4-2-3 16,1-2-1-16,-1-3 0 16,2-8 0-16,5-1 0 15,-2-4 0-15,4-3-11 16,-2-4-39-16,-2 0-104 15,-7-3-101-15,-9-4-160 16</inkml:trace>
  <inkml:trace contextRef="#ctx0" brushRef="#br1" timeOffset="59041.1">20401 2015 193 0,'0'0'389'0,"0"0"-315"16,0 0 1-16,0 0 18 16,0 0-26-16,0 0-26 15,-19-46 11-15,7 42-50 16,-3 2-2-16,-3 2 28 15,-1 0-21-15,-8 0 11 16,-2 8-18-16,-3 10 7 16,1 8 5-16,2 0-12 15,5 8 0-15,6 2 4 16,7-3-1-16,8-6-3 16,3-4 0-16,0-10 0 15,7-3 3-15,11-3-3 16,5-3 0-16,4-4 11 0,-2 0-9 15,4 0 1-15,0-16-3 16,3-2 0-16,-1-9 10 16,0-10-10-16,0-8 0 15,0-5 7-15,-2-4-6 16,-4 5 20-16,-7 2-21 16,-7 3 11-16,-7 4 20 15,-1 8-25-15,-3 9-6 16,0 11 32-16,0 6-11 15,0 4 6-15,0 2-27 16,0 0 7-16,-5 22-13 16,-15 17 6-16,3 12 0 15,1 16 4-15,7 1 0 0,7 0-4 16,2-6 0-16,0-12 0 16,22-14 3-16,9-5-3 15,7-13-11-15,0-8 3 16,-1-6-47-16,0-4-38 15,-8 0-96-15,-8-8-157 16</inkml:trace>
  <inkml:trace contextRef="#ctx0" brushRef="#br1" timeOffset="59437.74">19890 1914 535 0,'0'0'92'0,"0"0"-68"0,0 0 54 15,0 0-3-15,0 0-34 16,0 0 64-16,-50 157-68 16,48-91-7-16,0 3-2 15,2-4-25-15,0-10 6 16,9-7-9-16,22-12-18 15,10-8 18-15,11-10-142 16,4-12-91-16,2-6-132 16</inkml:trace>
  <inkml:trace contextRef="#ctx0" brushRef="#br1" timeOffset="59821.95">20816 1834 522 0,'0'0'140'15,"0"0"-57"-15,0 0 11 16,0 0 18-16,0 0-24 0,0 0-48 16,0 0-40-1,9-24 11-15,14 47 32 0,3 11-32 16,6 6 5-16,-3 8 12 16,-5 4-17-16,-6 2 1 15,-10 2-12-15,-8-4 0 16,0-5 0-16,-8-3 0 15,-19-2-23-15,-9-6-29 16,-4 0-31-16,-7-2-44 16,-1-4-81-16,3-2-86 15</inkml:trace>
  <inkml:trace contextRef="#ctx0" brushRef="#br1" timeOffset="61286.53">21723 2115 734 0,'0'0'112'16,"0"0"-108"-16,0 0-4 16,0 0 44-16,141-22 12 15,-64 6 2-15,14 4-35 16,6-2-20-16,-1 0 57 15,-14 8-57-15,-22 2 5 16,-23 4-1-16,-20 0-4 16,-11 0-2-16,-6 0-1 15,0 0 0-15,0 0 9 0,0 0-4 16,0 0-5-16,-15 0 8 16,-3 0-4-16,-3 0-8 15,2 4-19-15,-2 6-57 16,4-2 13-16,1 4-139 15,8-2-44-15</inkml:trace>
  <inkml:trace contextRef="#ctx0" brushRef="#br1" timeOffset="66053.6">23196 1773 261 0,'0'0'176'0,"0"0"-127"16,0 0 40-16,0 0-16 0,0 0-3 15,0 0 17-15,24-33-53 16,-24 33-10-16,0 0 23 16,0 0-14-16,0 0 13 15,0 0-20-15,0 0-24 16,-6 0 27-16,-12 12-17 15,-5 12-2-15,4 10 21 16,1 11-5-16,2 7-3 16,10 4-23-16,6 0 13 15,0-4-11-15,0-10-2 16,11-7 0-16,6-10 2 16,3-7 0-16,1-7 1 15,-2-7-3-15,-1-4 0 0,1 0 5 16,-6 0-3-16,-3-3-2 15,-2-12 15-15,-4-6-15 16,-4-2 10-16,0-6-10 16,0 1 0-16,0 4 3 15,-2 6-3-15,-12 8-5 16,3 4 0-16,-5 4 7 16,3 2-5-16,-3 0-17 15,1 0-23-15,1 12 29 16,3 4-57-16,1 2-22 15,0 0-9-15,6 0-77 16,4-4-12-16,0-6-210 16</inkml:trace>
  <inkml:trace contextRef="#ctx0" brushRef="#br1" timeOffset="66585.75">23755 1652 609 0,'0'0'115'0,"0"0"-85"15,0 0 77-15,0 0-59 16,0 0-21-16,0 0 15 16,-27 46-37-16,10 7-5 15,-4 9 38-15,6 8-5 16,1 2-7-16,8-4-24 16,6-10 0-16,0-13 29 15,4-9-31-15,17-10 0 16,1-11 15-16,4-5-12 15,3-7 13-15,0-3-16 16,2 0 1-16,-4 0 16 16,0-18-12-16,-9-4-5 15,-7-5 12-15,-7-9-7 16,-4 0 5-16,0 2-10 16,0 2 0-16,-6 14 38 0,-15 6-38 15,0 6 0-15,-4 6-6 16,-2 0 13-16,0 0-14 15,1 16-5-15,6 4-47 16,4 2 22-16,7-2-69 16,9 0-34-16,0-4-60 15,0-4-25-15</inkml:trace>
  <inkml:trace contextRef="#ctx0" brushRef="#br1" timeOffset="67304.7">24249 1742 592 0,'0'0'141'0,"0"0"-141"16,0 0 109-16,0 0-43 16,0 0 16-16,0 0-29 15,-6-4-44-15,6 0 8 16,14 0-17-16,3 0 0 15,8-2 27-15,6 2-19 16,-2 0-6-16,2 4 29 16,-6 0-15-16,-8 0-4 15,-7 4-12-15,-6 13 0 16,-4 5 0-16,0 1 0 16,-4 5 0-16,-14 0 4 0,-3-2 1 15,4-5-4 1,1-3-1-16,5-6 0 15,5-4 6-15,1-4-6 0,5 0 0 16,0-4-1-16,0 0 7 16,0 0-9-16,11 2 3 15,12 0 0-15,3 2-1 16,6 6 1-16,1 2 0 16,0 4 0-16,1 4 2 15,-5 2-1-15,-5 0-1 16,-9-2 0-16,-6 0-2 15,-7 2 2-15,-2-2 0 16,0-2 0-16,0-2 1 16,-15-2 5-16,-10-1-6 15,-6-2 0-15,-4 1 5 0,-1-3-4 16,-5-1-1 0,6-4 6-16,-1-2-5 0,5-2 1 15,7 0-2-15,6 0-22 16,7 0 19-16,6-2-93 15,5-9-39-15,5 0-98 16,24-3-289-16</inkml:trace>
  <inkml:trace contextRef="#ctx0" brushRef="#br1" timeOffset="68070.85">25005 1704 688 0,'0'0'134'0,"0"0"-127"16,0 0-7-16,0 0 0 0,0 0 61 15,0 0-53 1,0 0 10-16,-47 124 11 0,43-97-26 15,1-9 26-15,3-4-12 16,0-6 3-16,0-4 36 16,0 0-56-16,3-4 17 15,11 0 18-15,1 2-5 16,5-2 8-16,5 2-25 16,4 0-11-16,2 2 26 15,2 4-23-15,1 2-5 16,-1 4 19-16,0 2-13 15,-4 0 15-15,-2 0-21 16,-2 0 3-16,-8-4 12 16,-3 2-13-16,-7-4-2 15,-5-4 5-15,-2 2 2 16,0-2-6-16,0 2-1 16,-9 2 0-16,-18 6 12 0,-8-2-12 15,-13 3 0-15,-3-3-3 16,-7-3-6-16,1 1-7 15,1-2-27-15,6-2-32 16,8-4 25-16,11-4-69 16,9 0-83-16,13-9-151 15</inkml:trace>
  <inkml:trace contextRef="#ctx0" brushRef="#br1" timeOffset="68301.7">24999 1762 847 0,'0'0'146'16,"0"0"-135"-16,0 0 32 16,0 0 8-16,0 0-13 15,0 0-14-15,127-62-24 16,-88 58 0-16,-1 2-5 16,-7 2 5-16,-6 0-4 15,-9 0-1-15,-7 0-56 16,-7 0-17-16,-2 0-66 15,4 0-47-15,3 0 48 16,2 0-109-16</inkml:trace>
  <inkml:trace contextRef="#ctx0" brushRef="#br1" timeOffset="68723.72">25522 1720 641 0,'0'0'107'0,"0"0"-21"16,0 0-23-16,0 0 34 15,0 0-45-15,0 0-50 16,20-4 36-16,-18 4-30 16,-2 6-8-16,3 14 20 0,-3 11-1 15,0 5 22-15,0 6-34 16,0 3-4-16,-10 4 37 15,2-3-39 1,6-10 1-16,2-12 12 0,0-8-14 16,0-8 25-16,2-4-23 15,22-2 4-15,12-2 67 16,10 0-67-16,8 0 2 16,8-2 7-16,1-6-12 15,3 2-2-15,-5 0-1 16,-10 2 0-16,-11 4-9 15,-11 0 9-15,-11 0-34 16,-9 0-12-16,-5 0-28 16,-4 0 5-16,0 0-67 15,-19 2-64-15,-12 0 44 0,-8-2-81 16,1 0-59-16</inkml:trace>
  <inkml:trace contextRef="#ctx0" brushRef="#br1" timeOffset="68920.23">25724 1871 560 0,'0'0'148'0,"0"0"-10"16,0 0-3-16,0 0-37 16,0 0-33-16,0 0-56 15,-17-44 9-15,28 76-11 16,9 14-7-16,0 8 32 16,-2 6-15-16,0 4 4 15,-7-2-21-15,-4-1 0 0,-5-1-18 16,-2-8 7-16,0-4-122 15,0-8-44-15,-7-10-231 16</inkml:trace>
  <inkml:trace contextRef="#ctx0" brushRef="#br1" timeOffset="73795.61">28340 1895 449 0,'0'0'181'0,"0"0"-97"16,0 0 3-16,0 0-4 15,0 0 13-15,0 0-41 16,-21 0-18-16,21 0-18 16,0 0-10-16,0 0 42 15,0-2-41-15,0 0-1 16,0 0 21-16,2-4-20 16,19-3 12-16,11-1-22 15,3-1 0-15,-4 3 15 16,-8 0-15-16,-7 2 0 15,-7 2 0-15,-5-3 6 16,2 0 0-16,-3 0-6 16,-3 2 0-16,0-2 19 0,0 1-19 15,0 1 0-15,0 0-3 16,-11 1 11-16,-8 4-11 16,-4 0 3-16,-6 0 0 15,-2 10-13-15,-3 12 13 16,3 5 0-16,4 3-6 15,9-2 13-15,9 0-13 16,5-4 6-16,4-4 0 16,0 0-1-16,4-6 1 15,15 0 0-15,2-6-1 16,6-4 5-16,2-2-6 16,-2-2 2-16,0 0-33 15,-8 0 11-15,-1 0-65 16,-3 0-2-16,-1 0-41 0,-5-12-25 15,-2-2-11-15,-7-2-94 16</inkml:trace>
  <inkml:trace contextRef="#ctx0" brushRef="#br1" timeOffset="74120.7">28099 1756 519 0,'0'0'87'0,"0"0"-68"16,0 0 27-16,0 0 31 15,-97 135-3-15,88-81-40 16,5 0 21-16,4-2-55 16,0-4 0-16,24-14 8 15,14-1-6-15,14-15-4 16,12-7 0-16,9-4-119 0,0-7-20 16,-5 0-234-1</inkml:trace>
  <inkml:trace contextRef="#ctx0" brushRef="#br1" timeOffset="74419.92">28706 1642 675 0,'0'0'31'0,"0"0"43"15,0 0 24-15,0 0-67 16,0 0-5-16,0 0-26 15,71 32 15-15,-28 4 60 16,1 5-75-16,-9 0 10 16,-3 5 8-16,-16 5-16 0,-12-1 3 15,-4 0-5 1,-11 0 0-16,-22-2-1 0,-10-8 1 16,-8 2-9-16,-5-9-8 15,1-4-31-15,3 0 1 16,12-7-52-16,9-4-99 15,13-4-29-15</inkml:trace>
  <inkml:trace contextRef="#ctx0" brushRef="#br1" timeOffset="74827.66">29317 2067 857 0,'0'0'73'0,"0"0"-29"16,0 0 23-1,0 0-44-15,0 0 16 0,0 0-39 16,80-16 0-16,-36 16-3 16,0 0 10-16,-3 0-12 15,-3 0 5-15,-5-2 0 16,-4 0-2-16,-8 0 2 15,-11 0-4-15,-5 0-18 16,-3 0-61-16,-2 0-29 16,0-6-123-16,0-4-181 15</inkml:trace>
  <inkml:trace contextRef="#ctx0" brushRef="#br1" timeOffset="75101.5">29456 1820 700 0,'0'0'53'0,"0"0"88"15,0 0-50-15,0 0-23 16,0 0-7-16,0 0-56 16,-6 3-5-16,6 34-4 15,12 14 4-15,-8 9 57 16,-2 6-57-16,-2-2 0 15,0-3 10-15,0-10-7 16,0-12 2-16,0-7-5 16,0-9-37-16,0 0 28 0,0-7-89 15,0-2-88 1,0-6-89-16</inkml:trace>
  <inkml:trace contextRef="#ctx0" brushRef="#br1" timeOffset="77371.59">30343 1837 542 0,'0'0'61'0,"0"0"30"0,0 0 10 16,0 0-17-16,0 0 30 15,0 0-64-15,-2-18-19 16,2 12-27-16,0-1 2 16,14-1 29-16,8 2-35 15,7 2 0-15,0 4 12 0,-5 0-10 16,-3 3-1-16,-8 19-1 15,-11 7 0-15,-2 10 2 16,0 5-2-16,-17 4 0 16,-10 0 6-16,-4 0-6 15,2-8 1-15,2-5-1 16,2-8 0-16,5-9 4 16,7-1 1-16,6-10-5 15,3-3 15-15,4-1-6 16,0-3 4-16,0 0-13 15,0 0 3-15,0 0 13 16,11 0-16-16,16 0 0 16,4 0 14-16,2-4-11 15,0 0-1-15,-4-2-2 16,0 2-33-16,0 0-6 0,0 0-88 16,-2-2-132-16,-5-2-102 15</inkml:trace>
  <inkml:trace contextRef="#ctx0" brushRef="#br1" timeOffset="78037.17">30709 1842 573 0,'0'0'115'0,"0"0"-59"15,0 0 44-15,0 0-13 16,0 0-13-16,0 0-10 15,18-14-64-15,9 10 0 16,6 3 18-16,3 1-2 16,-5 0 11-16,-8 0-27 15,-13 0 6-15,-8 0 2 0,-2 1-8 16,0 16 0-16,0 1 2 16,-16 6-2-16,-5 2 0 15,0-4 0-15,4-4 0 16,3-2 2-16,8-6-2 15,4-4 0-15,2-2 2 16,0 0 3-16,0 4-8 16,6 0 3-16,14 4 0 15,7 2 9-15,-1 0-9 16,9 2 0-16,-4 0 6 16,-5 2-6-16,-4 0 4 15,-4-1-4-15,-9-2 0 0,-5 2 2 16,-4-3-2-1,0-2 0-15,0-1 5 0,-15 2 0 16,-7-4 2-16,-3 1-7 16,-8-3 0-16,-1-1 13 15,1-4-13-15,2-2 0 16,4 0 5-16,4 0-3 16,8 0-4-16,1 0 2 15,6 0-36-15,3 0 36 16,5 0-101-16,0-8-42 15,11-2-111-15,20-9-248 16</inkml:trace>
  <inkml:trace contextRef="#ctx0" brushRef="#br1" timeOffset="78534.66">31480 1752 531 0,'0'0'143'0,"0"0"-136"0,0 0 54 16,0 0 10-16,0 0-21 15,0 0 17-15,0 0-45 16,-114 82-16-16,97-31 62 16,3 3-67-16,7-2 9 15,7 0 8-15,0-10-18 16,14-8 12-16,13-5-12 16,4-14 3-16,5-2 17 15,-3-12-20-15,2-1 0 16,-3 0 11-16,-8 0-9 15,-6-8 8-15,-4-8-10 16,-10-7 0-16,-4-2 26 16,0-3-22-16,-2 2-4 15,-21 6 9-15,-6 0-5 0,-4 10-7 16,-5 6 3-16,0 4 0 16,2 0-17-16,5 6 17 15,7 14-58-15,10 2 5 16,10 2-74-16,4 0-99 15,6-8-151-15</inkml:trace>
  <inkml:trace contextRef="#ctx0" brushRef="#br1" timeOffset="78983.87">31832 1831 503 0,'0'0'265'0,"0"0"-249"15,0 0 54-15,0 0-14 16,0 0-18-16,0 0 34 16,-60-7-72-16,56 24 0 15,4 1 21-15,0 1-6 16,0-1 4-16,6 3-7 15,16-1-9-15,7 2 42 16,4-2-44-16,6-2-1 16,-2 2 21-16,1-4-7 0,0 0 10 15,-7 2-7 1,-6 2-13-16,-7-4 22 0,-9-2-26 16,-5 0 0-1,-2-4 8-15,-2 0-6 0,0 1 3 16,0-4-5-16,-4 4 0 15,-17-2 2-15,-5-3-2 16,-10 2-9-16,-4-2 4 16,-2-3-34-16,-3-3-12 15,5 0-32-15,7 0-40 16,10-5 0-16,15-14-101 16,8-7-85-16</inkml:trace>
  <inkml:trace contextRef="#ctx0" brushRef="#br1" timeOffset="79146.69">31883 1810 249 0,'0'0'428'0,"0"0"-351"16,0 0 29-16,0 0-39 15,0 0-5-15,0 0 13 16,120-82-75-16,-77 80 0 16,-1 2-3-16,-6 0 9 15,-7 0-12-15,-7 0-78 16,-7 8-129-16,-5-4-55 15</inkml:trace>
  <inkml:trace contextRef="#ctx0" brushRef="#br1" timeOffset="80002.92">32351 1764 512 0,'0'0'105'0,"0"0"-18"0,0 0-2 16,0 0-4-16,0 0 64 15,0 0-113-15,0 0-9 16,0-18 13-16,0 18-23 16,0 0 7-16,0 0-1 15,0 0-14-15,0 0 54 16,0 0-45-16,0 0-3 15,0 0 22-15,0 0-25 16,0 0 9-16,0 0-16 16,0-2 6-16,0 2 9 15,0 0-16-15,0 0 0 16,0 0 6-16,0 0-5 0,0 0 3 16,0 0-4-16,0 0 0 15,0 0 13-15,0 0-13 16,0 0 0-16,0 0 8 15,0 0-7-15,0 0 8 16,0 0-9-16,0 0 1 16,0 0 5-16,0 0-6 15,0 0 0-15,0 0-5 16,0 0 8-16,0 0-6 16,0 0-3-16,0 8 6 15,0 4 1-15,0 0-1 16,0-1 0-16,0-2-4 0,0 5 10 15,11-4-7-15,9 4 1 16,7-2 0-16,2 2 3 16,2 0-3-16,2-1 0 15,1 1 3-15,-3-1 1 16,-2 4-5-16,-5 1 1 16,-3-2 0-16,-8 2-3 15,-4 0 3-15,-6-2-3 16,-3 2 1-16,0-2 3 15,0 0-2-15,-3 4 0 16,-13-2 1-16,-4-2 7 16,-6-6-7-16,-3-2-3 15,-4-3-2-15,-4-4-10 0,0 3-12 16,1-4-38-16,-4 0-34 16,5 0-18-16,4-8-85 15,10-10-97-15</inkml:trace>
  <inkml:trace contextRef="#ctx0" brushRef="#br1" timeOffset="80266.98">32371 1730 646 0,'0'0'207'0,"0"0"-183"0,0 0 38 16,0 0-51-1,0 0 51-15,129-38-19 0,-77 38-31 16,6 0 9-16,4 0-7 15,0 0-13-15,1-2 57 16,-5 0-58-16,-12-2 0 16,-13 2 15-16,-10 2-14 15,-14 0 0-15,-9 0-1 16,0 0 2-16,0 0-22 16,0 0-43-16,-16 0-53 15,-10 6 21-15,-8 4-162 16,5-2-196-16</inkml:trace>
  <inkml:trace contextRef="#ctx0" brushRef="#br1" timeOffset="85770.92">1091 4048 593 0,'0'0'152'0,"0"0"-113"0,0 0 75 15,0 0-32-15,0 0-30 16,0 0 31-16,0 0-81 16,-2-25-1-16,-1 22 21 15,-1 3-19-15,0-2 17 16,0 2-20-16,-8-2 4 15,3 2 16-15,-2 0-20 16,0 0 0-16,2 0-1 16,-2 0 6-16,-1 12-7 0,-1 19 2 15,1 10 0-15,0 14-4 16,1 9 4 0,7 4 0-16,4 4 4 15,0-1-2-15,0-3 2 0,0-6-4 16,0-10 0-16,0-6 3 15,0-8-3-15,-7-4 0 16,-5-6 4-16,0-6-2 16,2-2 0-16,-5-6-2 15,1-4 0-15,1-2-13 16,-16-4 13-16,2-4-37 16,-2 0-3-16,0-8-39 15,12-15-45-15,1-8-52 16,5-7-29-16,2-2-107 0</inkml:trace>
  <inkml:trace contextRef="#ctx0" brushRef="#br1" timeOffset="86002.16">673 4477 590 0,'0'0'56'16,"0"0"23"-16,0 0 70 16,0 0-110-16,0 0 1 15,0 0-36-15,6-21 9 16,25 14 15-16,32-3-24 15,8-6 3-15,11-4 28 16,1 0-31-16,-16 2 3 16,-11 4-7-16,-19 6 7 15,-12 4-21-15,-10 2 14 0,-11 2-53 16,0 0-27-16,-4 0-44 16,0 10-43-16,-10 4-119 15</inkml:trace>
  <inkml:trace contextRef="#ctx0" brushRef="#br1" timeOffset="86518.95">514 4361 474 0,'0'0'82'0,"0"0"-44"0,0 0 33 16,0 0 68-16,0 0-79 15,0 0-26-15,-45 20-31 16,35 24 3-16,1 12 55 16,1 9-60-16,8 9-1 15,0 0 14-15,0-6-12 16,8-12-4-16,16-18-17 16,12-16-52-16,8-14 70 15,12-8-128-15,4 0-65 16,1-22-283-16</inkml:trace>
  <inkml:trace contextRef="#ctx0" brushRef="#br1" timeOffset="86849.45">1323 4267 649 0,'0'0'53'15,"0"0"-52"-15,0 0 27 0,0 0 17 16,0 0-23-16,0 0 50 16,85 48-50-16,-72-12-2 15,-7 6 31-15,0 4-32 16,-6 0 6-16,0-1-25 15,0-7 7-15,-6-6 4 16,-9-2-11-16,-3-6 0 16,-1 0-3-16,-4-4 3 15,3 2-52-15,5-2-63 16,3-4-126-16,5-8-217 16</inkml:trace>
  <inkml:trace contextRef="#ctx0" brushRef="#br1" timeOffset="88435.26">2161 4211 535 0,'0'0'95'0,"0"0"-41"16,0 0 45-16,0 0-9 16,0 0-55-16,0 0-34 15,0 0 1-15,-5 2 0 16,5 26-2-16,0 10 47 15,0 10-35-15,0 6 37 16,0-4-49-16,0-6 10 16,0-5 2-16,0-11-12 15,0-4 0-15,0-4 4 16,0-4 3-16,0-6-7 16,0-2 0-16,0 0 0 15,0-4 4-15,0 0-4 0,0-2-11 16,0-2 1-16,0 0-52 15,0 0 20-15,2 0-41 16,5 0-70-16,5-14-70 16</inkml:trace>
  <inkml:trace contextRef="#ctx0" brushRef="#br1" timeOffset="88982.63">2391 4317 474 0,'0'0'45'0,"0"0"64"15,0 0-31-15,0 0 0 16,0 0 30-16,0 0-65 16,0-16-21-16,0 16-13 15,0 16 3-15,0 14 3 16,-3 4-14-16,3 4 9 16,0-1 23-16,0-5-32 0,5-4-1 15,12-9 3 1,3-4 3-16,3-8 7 0,4-3-13 15,1-4 0-15,-1 0 25 16,-5 0-25-16,1-7 0 16,-6-9 8-16,-5-2-1 15,-4-9 6-15,-8-3-13 16,0-2 0-16,0-1 38 16,-4 0-32-16,-12 3 3 15,-3 6 11-15,-4 8-17 16,1 4 7-16,-3 4-10 15,1 6 0-15,2 2-10 16,1 0 10-16,6 0-33 0,-1 12-12 16,3 4-35-1,4 0 24-15,6 2-53 0,3-4-55 16,0-4 69-16,10-4-197 16</inkml:trace>
  <inkml:trace contextRef="#ctx0" brushRef="#br1" timeOffset="89375.58">2821 4285 627 0,'0'0'29'0,"0"0"107"15,0 0-63-15,0 0 20 16,0 0-9-16,0 0-60 16,4-20-1-16,-4 20-23 15,4 0 0-15,1 14-6 16,-1 12 14-16,2 6-5 16,0 0 25-16,-2 0-25 15,0-6 21-15,3-8-24 16,-5-2 0-16,2-3 14 15,-2-3-14-15,-2-2 0 16,0-4 3-16,3-1 2 16,-1 4-5-16,-2-3 0 0,3 0 0 15,-3 2-18 1,0-2-24-16,4-3-39 0,-2 2 11 16,9-3-135-16,3 0 24 15</inkml:trace>
  <inkml:trace contextRef="#ctx0" brushRef="#br1" timeOffset="89841.52">3087 4287 493 0,'0'0'234'0,"0"0"-205"0,0 0 99 16,0 0-62-16,0 0-14 15,0 0-32-15,-8-14-20 16,8 24-1-16,0 16-7 16,0 6 8-16,0 0 42 15,2 2-38-15,6-6 6 16,6-2 10-16,4-6-14 16,2-3 14-16,7-5-20 15,0-6 0-15,2-2 23 16,0-4-23-16,-3 0 0 15,-2 0 10-15,-5-4-10 16,-4-10 13-16,-1-4-13 16,-8-5 0-16,-6-1 37 15,0-4-37-15,0 0 6 0,0-2 15 16,-15 4-18-16,-10 2 12 16,1 0-15-16,-3 8 0 15,0 2 5-15,-2 4-5 16,0 6 0-16,2 4-6 15,3 0 6-15,0 0-3 16,5 0-48-16,2 10-43 16,5 4 45-16,6 0-100 15,6-4-39-15,0-2-13 16,0-4-161-16</inkml:trace>
  <inkml:trace contextRef="#ctx0" brushRef="#br1" timeOffset="90183.03">3500 4217 657 0,'0'0'30'0,"0"0"56"16,0 0 20-16,0 0-33 0,0 0 6 15,0 0-75 1,36-18 7-16,-30 22 16 0,3 16-15 16,0 6-4-16,0 4 26 15,0 2-24-15,-5-2 14 16,3-4-24-16,0-2 0 16,-1-2 7-16,1-4-7 15,-1-1 0-15,0-6-1 16,-2-3 1-16,2 0-21 15,1-3-52-15,-1-4-70 16,2-1 9-16,-2 0-169 16</inkml:trace>
  <inkml:trace contextRef="#ctx0" brushRef="#br1" timeOffset="90527.07">3745 4197 527 0,'0'0'84'0,"0"0"-11"0,0 0 20 15,0 0-2-15,0 0 31 16,0 0-77-16,0 0 17 16,15-52-60-16,-15 52 11 15,0 0 2-15,3 1-12 16,1 16 7-16,3 5 17 15,2 2-20-15,0 2 49 16,-1 0-54-16,2-2-2 16,-2 0 13-16,3-4-11 15,-1 0 3-15,1 0-5 0,-3-4 0 16,-3 0 1-16,2-4-1 16,-3-2-27-16,1 2-19 15,-3-4-61-15,0-2-30 16,0-2-61-16,0-4-46 15</inkml:trace>
  <inkml:trace contextRef="#ctx0" brushRef="#br1" timeOffset="90870.42">4022 4088 470 0,'0'0'190'0,"0"0"-133"0,0 0 28 16,0 0 5-16,0 0-37 15,0 0-37-15,23-15 20 16,-11 20-35-16,-1 16-1 16,0 4 40-16,-2 4-11 15,0 3 10-15,-1 2-8 16,2 0-25-16,-1-2 45 15,-1-4-51-15,1-4 0 16,-2 0 17-16,2-6-15 16,0-2 0-16,-5-4-2 0,3-2 0 15,0-4-2 1,-1-2 2-16,1-1-74 0,-1-2-13 16,6-1-120-16,-1 0-111 15</inkml:trace>
  <inkml:trace contextRef="#ctx0" brushRef="#br1" timeOffset="91283.2">4429 4153 736 0,'0'0'117'0,"0"0"-98"16,0 0 93-16,0 0-112 0,0 0 0 15,0 0 8-15,-2 64-2 16,2-32 5-16,0-2-11 16,0-2 5-16,11-6 14 15,5-4-19-15,-1-2 0 16,3-4 10-16,-1-4-10 16,-1-4 8-16,2-4-8 15,-2 0 3-15,1 0 27 16,-1-8-30-16,-3-10 0 15,-1-4 14-15,-6-2-14 16,-4-6 7-16,-2 0-7 16,0 0 6-16,-2-2 5 0,-16 3-11 15,-6 7 0-15,-3 7 6 16,-2 6-3-16,-2 5-6 16,4 4 2-16,5 0-19 15,7 0 14-15,3 9-81 16,10 5-63-16,2-2-37 15,0-2-133-15</inkml:trace>
  <inkml:trace contextRef="#ctx0" brushRef="#br1" timeOffset="91652.67">4716 4159 242 0,'0'0'567'0,"0"0"-560"0,0 0 12 16,0 0 30-16,0 0-33 15,0 0 19-15,38 58-21 16,-36-32-5-16,1 4 18 16,-1-6-27-16,5-2 0 15,1-4 19-15,6-6-18 16,1-4 11-16,4-4-9 16,2-4 8-16,2 0 20 15,-3 0-31-15,0-12 0 16,-7-4 28-16,-2-2-28 15,-6-6 15-15,-5-2-15 16,0-2 9-16,0 4 33 0,-20 0-38 16,-2 6 0-16,-5 4 22 15,2 3-25-15,0 6 3 16,2 3-4-16,2 2-2 16,6 0-16-16,1 3-44 15,6 14-62-15,8-3-25 16,0-2-119-16,2-6-304 15</inkml:trace>
  <inkml:trace contextRef="#ctx0" brushRef="#br1" timeOffset="92000.92">5063 4175 636 0,'0'0'68'0,"0"0"11"0,0 0-42 16,0 0-18-16,0 0 28 15,0 0-21-15,8 64 31 16,-6-34-57-16,7-2 0 16,1-2 15-16,9-4-10 15,3-6 4-15,5-6-3 16,1-4 3-16,1-6 12 16,2 0-21-16,-2 0 0 15,0-4 26-15,-2-12-26 16,-8-4 2-16,-9 0 9 15,-5-6-3-15,-5 0 64 16,0-2-45-16,-9-2-13 0,-20 2 34 16,-4 4-31-16,-7 6-8 15,-3 8-9-15,1 10 3 16,0 0-22-16,1 5 19 16,6 20-134-16,8-3-88 15,12-6-499-15</inkml:trace>
  <inkml:trace contextRef="#ctx0" brushRef="#br1" timeOffset="95268.87">7644 4157 684 0,'0'0'16'16,"0"0"45"-16,0 0-43 15,0 0 21-15,0 0-1 16,0 0-6-16,-56-47-22 16,49 47-10-16,-3 0 0 15,-2 14-2-15,1 7 2 16,5 1 0-16,1 0 7 15,3-2-3-15,2-4-5 16,0-6 1-16,0-4 0 16,13-4 12-16,5-2-9 15,2 0-3-15,2-2 43 0,3-12-21 16,-8 0-3-16,2 1-19 16,-7 2 8-16,-4 3 40 15,-4 0-47-15,-2 6 15 16,-2-1 35-16,0 3-27 15,0 0-9-15,0 0-15 16,0 14 0-16,0 19-11 16,0 11 11-16,0 6 0 15,5 4 6-15,-1 2-4 16,0 2 0-16,1-3-2 0,-5-5 0 16,0-8-1-1,0-8 1-15,0-8 0 0,0-6 0 16,-9-6 4-16,-8-4 12 15,-6-2-16-15,-4-4 8 16,-2-4 11-16,-2 0-19 16,2 0 0-16,-2-4 13 15,2-12-12-15,0-4 4 16,4-6-5-16,8 0-8 16,1-4-6-16,9-2-56 15,7-2-33-15,0-2-83 16,0-3-141-16</inkml:trace>
  <inkml:trace contextRef="#ctx0" brushRef="#br1" timeOffset="95545.2">7372 4056 667 0,'0'0'93'16,"0"0"-80"-16,0 0 33 16,0 0-8-16,-38 108 16 15,36-53-2-15,2 3-22 16,0-4-27-16,0-4 28 16,4-10-31-16,17-9 0 15,1-6 7-15,7-6-7 16,5-8 0-16,3-4-97 0,3-7-73 15,-2 0-18-15,-5-15-284 16</inkml:trace>
  <inkml:trace contextRef="#ctx0" brushRef="#br1" timeOffset="95850.95">7795 4024 581 0,'0'0'53'0,"0"0"-16"16,0 0 112 0,0 0-110-16,0 0 7 15,0 0-27-15,38-24-16 0,-7 44 54 16,3 6-36-16,2 6-16 16,-10 0 35-16,-4 4-28 15,-5 0 4-15,-11-1 5 16,-6-3-21-16,0-4 39 15,0 0-39-15,0-4 0 16,-11 2 13-16,-3-2-11 16,-6 0-4-16,0 0-24 15,0 1-86-15,3-3 10 16,5-7-136-16,3-2-158 16</inkml:trace>
  <inkml:trace contextRef="#ctx0" brushRef="#br1" timeOffset="97450.92">8807 3984 479 0,'0'0'102'15,"0"0"-75"-15,0 0 53 16,0 0 38-16,0 0-49 15,0 0 8-15,0 0-77 0,-22-6 8 16,15 36 22-16,-2 8-7 16,5 4-2-16,4 2 15 15,0-3-35-15,0-5 15 16,20-8-16-16,6-10 0 16,3-6 18-16,5-10-9 15,-1-2-8-15,-2 0 19 16,-2-4-19-16,-4-12 26 15,-7-6-27-15,-3-2 0 16,-8-4 27-16,-5-5-26 16,-2 0 4-16,0 1 7 15,-9-1-8-15,-11 7 11 16,-2 6-15-16,-4 8 0 16,-4 6-5-16,1 4 5 15,0 2-9-15,3 0 6 16,3 4-7-16,6 10 1 0,3 2-48 15,10-2-25-15,4 1 42 16,0-6-79-16,11 1-13 16,15-4-43-16,5-6-205 15</inkml:trace>
  <inkml:trace contextRef="#ctx0" brushRef="#br1" timeOffset="97729.92">9139 3970 666 0,'0'0'128'0,"0"0"-76"16,0 0 7-16,0 0 41 15,0 0-70-15,0 0-27 16,31-14 26-16,-15 36-26 16,0 6 1-16,-8 7 24 15,-1 6-19-15,-5 4 27 16,-2-1-36-16,0-8 0 15,0-8 8-15,0-6-8 16,0-8 0-16,0-2-2 16,0-4 2-16,10 0-7 15,2-4-94-15,7-4-122 16,-4 0-126-16</inkml:trace>
  <inkml:trace contextRef="#ctx0" brushRef="#br1" timeOffset="98146.95">9451 4008 718 0,'0'0'62'0,"0"0"11"16,0 0-57-16,0 0 23 16,0 0 34-16,0 0-57 15,0 0-12-15,0 16-4 16,-2 20 0-16,-5 6 44 15,0 2-42-15,3-1 16 16,2-5 5-16,2-8-20 16,0-6 17-16,0-10-20 15,13-2 2-15,5-8 31 0,4-2-31 16,5-2 7 0,2 0 11-16,2-4-16 0,-6-14 6 15,-6-4-10-15,-5-4 0 16,-9-4 20-16,-5-4-20 15,0-3 0-15,0 0 13 16,-16 2-9-16,-4 7 12 16,-5 4-16-16,-1 10 0 15,1 6 0-15,-2 6 0 16,0 2-4-16,3 0 0 16,0 8-20-16,3 8-23 15,8 7-36-15,6-2-50 0,7-2-30 16,0-4-153-16</inkml:trace>
  <inkml:trace contextRef="#ctx0" brushRef="#br1" timeOffset="98425.2">9794 3994 586 0,'0'0'147'16,"0"0"-99"-16,0 0 68 15,0 0-6-15,0 0-49 16,0 0-6-16,27-20-55 0,-21 38 3 16,1 10 38-16,0 11-41 15,-5 1 18-15,1 2 2 16,-3-2-12-16,2-6 0 16,-2-4-8-16,2-8 0 15,-2-2 1-15,0-6-1 16,2-2-25-16,0-2-54 15,5-4-88-15,5-6-107 16,0 0-396-16</inkml:trace>
  <inkml:trace contextRef="#ctx0" brushRef="#br1" timeOffset="98840.03">10120 4023 672 0,'0'0'112'0,"0"0"-75"16,0 0 41-16,0 0 51 16,0 0-102-16,0 0-20 15,0-5-2-15,-2 29-2 16,-2 7 14-16,2-2 1 16,2 4-17-16,0-4 47 15,0 0-45-15,2-7-3 16,15-4 13-16,3-8-13 15,6-4 12-15,3-4-12 16,7-2 0-16,0 0 15 16,-5-10-15-16,-2-8 0 15,-10-5 10-15,-5-2-9 0,-5-8 13 16,-9 0-14-16,0-8 0 16,0 3 20-16,-23 2-20 15,0 8 0-15,-6 10 11 16,0 4-8-16,0 10-2 15,2 2-1-15,2 2 0 16,5 0-21-16,0 16 20 16,6 4-74-16,8 4-28 15,6-4-92-15,0-4-81 16</inkml:trace>
  <inkml:trace contextRef="#ctx0" brushRef="#br1" timeOffset="99233.35">10507 3976 611 0,'0'0'77'0,"0"0"-20"15,0 0 16-15,0 0-36 16,0 0-27-16,0 0 63 16,18 44-48-16,-18-16-1 15,0 1 10-15,4-6-16 16,3-2-5-16,7-5-13 15,3-4 6-15,6-4 12 16,1-6-11-16,5-2-7 0,0 0 21 16,-3 0-21-16,-1-10 11 15,-5-7-11-15,-9-5 0 16,-4-1 28-16,-7-8-26 16,0-1 23-16,0 0 21 15,-11 2-29-15,-12 2 2 16,-4 8-19-16,-1 4 13 15,-3 8-5-15,-3 4-8 16,1 4-1-16,1 0-7 16,6 8 8-16,6 8-20 15,6 2-48-15,10 2-65 16,4-2 14-16,4-4-170 16,23-6-184-16</inkml:trace>
  <inkml:trace contextRef="#ctx0" brushRef="#br1" timeOffset="99529.51">10962 3894 734 0,'0'0'182'0,"0"0"-70"16,0 0-47-16,0 0 23 15,0 0-88-15,0 0-4 0,6 22 4 16,-2 6 4 0,1 2 13-16,0 2-17 0,-1-1 5 15,1-6 7-15,-3-3-12 16,0-6 0-16,2-2 7 16,-2-4-7-16,1-2-22 15,-3 1-45-15,0-5-72 16,2-4-105-16,3 0-201 15</inkml:trace>
  <inkml:trace contextRef="#ctx0" brushRef="#br1" timeOffset="99786.2">11198 3850 733 0,'0'0'147'0,"0"0"-107"0,0 0 57 15,0 0-47-15,0 0-35 16,0 0-7-16,42 12-2 16,-33 12 4-16,0 2 30 15,-4 4-40-15,1 0 0 16,-4-4 16-16,0 0-12 16,1-6-3-16,-3-2-1 15,2-3-4-15,0-4-13 16,0 0-50-16,0-4-54 15,0 0-68-15,4-6-64 16</inkml:trace>
  <inkml:trace contextRef="#ctx0" brushRef="#br1" timeOffset="100081.06">11523 3822 764 0,'0'0'113'0,"0"0"-18"16,0 0-12-16,0 0-39 16,0 0 33-16,0 0-77 15,31 10 0-15,-19 14 32 16,-1 4-23-16,-5 4 14 16,3 0-12-16,-2 2-3 0,0-4 14 15,-1-4-22-15,1-2 0 16,-3-4 4-16,1-2-4 15,2-4-1-15,-1 0-4 16,1 0-53-16,-1-3-5 16,2-3-141-16,-2-6-113 15,0-2-301-15</inkml:trace>
  <inkml:trace contextRef="#ctx0" brushRef="#br1" timeOffset="100515.9">11878 3824 727 0,'0'0'135'0,"0"0"-5"0,0 0-56 16,0 0 30-16,0 0-81 15,0 0-14-15,0 12 0 16,0 14-9-16,0 6 19 15,0 2-15-15,0 0 7 16,0-2 5-16,4-2-16 16,5-6 0-16,5-8 6 15,1-6-3-15,3-3-3 16,1-7 0-16,8 0 9 16,0 0-1-16,-2-8-8 15,2-10 0-15,-10-7 11 0,-3-3-10 16,-3-2-1-1,-9-4 0-15,-2 2 10 0,0-2-3 16,-9 4-7-16,-16 6 0 16,-4 6 11-16,0 7-11 15,-4 10-1-15,2 1-4 16,0 0-9-16,4 5 7 16,2 16-72-16,8-1-55 15,10 2 4-15,5-4-154 16,2-8-348-16</inkml:trace>
  <inkml:trace contextRef="#ctx0" brushRef="#br1" timeOffset="100930.36">12316 3806 881 0,'0'0'89'16,"0"0"-70"-16,0 0 10 16,0 0-25-16,0 0 28 15,0 0 3-15,0 110-31 16,0-78 19-16,0-2-23 16,0-4 0-16,13-7 11 15,8-5-11-15,6-9 0 16,-1-3 3-16,3-2 5 0,-2 0 5 15,-3-10-13-15,-6-10 0 16,-5-4 16-16,-5-4-10 16,-6 0 2-16,-2-4 17 15,0 2-24-15,-14 2 40 16,-11 4-36-16,-4 4-5 16,-4 8 20-16,2 2-20 15,2 7 0-15,3 3-1 16,1 0-9-16,5 11 9 15,5 7-92-15,3 2-43 16,12-2-74-16,0-4-193 16</inkml:trace>
  <inkml:trace contextRef="#ctx0" brushRef="#br1" timeOffset="101332.95">12664 3858 679 0,'0'0'271'0,"0"0"-215"16,0 0 12-16,0 0-40 15,0 0 2-15,0 0-30 16,0 34 0-16,0-4 22 16,-5 2-22-16,3 2 0 15,2-2 0-15,0-6 10 16,2-4-3-16,19-8-7 15,6-4 0-15,2-7 11 0,4-3-11 16,0 0 0-16,-2 0 0 16,-2-17 11-16,-5-2-4 15,-6-8-7-15,-7-1 0 16,-5-2 22-16,-6-2-16 16,0 0 6-16,-6 2 8 15,-15 6-11-15,-6 4 6 16,-4 8-15-16,-1 4 0 15,1 8-1-15,2 0 1 16,0 0-13-16,7 9-23 16,1 10-86-16,13-3-64 15,8-4-185-15</inkml:trace>
  <inkml:trace contextRef="#ctx0" brushRef="#br1" timeOffset="101603.05">13096 3771 908 0,'0'0'114'16,"0"0"-32"-16,0 0-19 16,0 0-25-16,0 0-37 0,0 0 7 15,27 45-8-15,-25-11 0 16,0 4 20-16,-2 4-20 15,0-4 0-15,0-2-1 16,0-6 8-16,0-4-12 16,0-5 5-16,0-6-74 15,0-1-17-15,2-6-104 16,-2-2-142-16</inkml:trace>
  <inkml:trace contextRef="#ctx0" brushRef="#br1" timeOffset="104431.57">14631 3505 193 0,'0'0'590'15,"0"0"-543"-15,0 0-47 16,0 0 3-16,0 0 18 0,0 122-2 16,0-60-4-1,0 2 42-15,0-1-48 0,0-9 15 16,2-10 15-16,0-10-31 15,1-8 39-15,-3-10-46 16,0-8 1-16,0-2 39 16,0-6-31-16,2 0 12 15,-2 0 10-15,2 0-31 16,-2 0 51-16,3-2-45 16,1-16 5-16,3-8 9 15,1-2-19-15,6-2-2 16,1 6 0-16,2 0 2 15,2 6-4-15,4 2 2 16,-1 4 0-16,5 2-1 0,-3 7 1 16,-2 3-1-1,-1 0 1-15,-2 11 0 0,-3 9-1 16,-1 6 1-16,-1-2 0 16,-3 2-4-16,-1 0 4 15,-4-2 0-15,-4 0-2 16,-2-2-55-16,0-4 0 15,-6-2-68-15,-17 0-54 16,-4-7-39-16,-4-8-206 16</inkml:trace>
  <inkml:trace contextRef="#ctx0" brushRef="#br1" timeOffset="104709.61">14435 3724 264 0,'0'0'395'16,"0"0"-389"-16,0 0 36 16,0 0 0-16,-80 134 20 15,73-82-12-15,5 0-17 16,2 0 5-16,0-4-38 15,17-10 0-15,12-7-2 0,10-12 2 16,5-6-11 0,6-12-39-16,0-1-59 0,4 0-27 15,-5-22-103-15</inkml:trace>
  <inkml:trace contextRef="#ctx0" brushRef="#br1" timeOffset="104981.7">14870 3707 656 0,'0'0'147'16,"0"0"-54"-16,0 0 16 15,0 0-76-15,0 0-33 16,0 0 34-16,83 5-33 16,-31 17 11-16,4 4 3 15,-4 3-11-15,-8 6 8 0,-11 1-12 16,-17 2 0-16,-9 2 2 15,-7 2 1-15,-9 4-3 16,-26-2 0-16,-10 0 11 16,-7-1-23-16,-1-5-8 15,8-6-61-15,12-6-19 16,12-10-163-16</inkml:trace>
  <inkml:trace contextRef="#ctx0" brushRef="#br1" timeOffset="105707.2">15959 3703 910 0,'0'0'70'15,"0"0"-17"-15,0 0-13 16,0 0-37-16,0 0 10 16,0 0 43-16,23 101-48 15,-21-57 30-15,0-4-36 0,2-4-2 16,-2-6 3-1,3-4 1-15,0-8-4 0,-5-2 0 16,0-2-26-16,0-4 2 16,0-2-105-16,0-4-56 15,0-4-111-15</inkml:trace>
  <inkml:trace contextRef="#ctx0" brushRef="#br1" timeOffset="106146.95">16322 3786 565 0,'0'0'90'0,"0"0"50"0,0 0-88 15,0 0 53-15,0 0-12 16,0 0-67-16,0-15-23 15,0 28-3-15,0 13 0 16,0 2 40-16,0 2-34 16,0-6-5-16,15-2 14 15,6-4-12-15,1-4 14 16,7-6-17-16,0-6 0 16,0-2 9-16,-5 0-9 15,-3 0 0-15,-5-6 8 16,-8-10-6-16,-3-6 14 0,-5-6-16 15,0-4 2-15,0-2 7 16,-9 0-9-16,-11 2 0 16,-1 5 12-16,-3 11-11 15,0 5 4-15,1 8-5 16,-2 3 0-16,4 0-26 16,1 7-11-16,3 11-60 15,9 1-18-15,6-1-120 16,2-1-158-16</inkml:trace>
  <inkml:trace contextRef="#ctx0" brushRef="#br1" timeOffset="106423.81">16728 3707 813 0,'0'0'83'15,"0"0"35"-15,0 0-84 16,0 0-25-16,0 0 3 16,0 0 4-16,39 49 27 15,-27-19-34-15,-1 2-4 16,-2 0 35-16,-2-4-40 0,0-6 0 16,-1-2 6-1,-4-4-5-15,0-2 0 0,1-2-1 16,-3-2-24-16,2 0 19 15,0-2-104-15,3-4-103 16,-1-4-136-16</inkml:trace>
  <inkml:trace contextRef="#ctx0" brushRef="#br1" timeOffset="106731.18">17042 3707 802 0,'0'0'55'0,"0"0"-22"16,0 0 33-16,0 0-17 15,0 0 14-15,0 0-63 16,14-1 0-16,-4 25 21 16,-3 2 8-16,0 2 9 15,0 2-8-15,-3-2-28 16,3-4 37-16,-3 0-39 15,3-4 0-15,-2-4 4 16,1 0-1-16,1-4-6 16,-3 0-23-16,5-2-76 15,-4-4 7-15,1-4-159 16,1-2-136-16</inkml:trace>
  <inkml:trace contextRef="#ctx0" brushRef="#br1" timeOffset="107052.35">17403 3659 421 0,'0'0'418'16,"0"0"-346"-16,0 0 26 15,0 0-3-15,0 0-19 16,0 0-36-16,4-16-40 0,3 32 0 16,-2 10 21-16,1 5-20 15,1-1-1-15,-1-1 26 16,1-2-21-16,2-5-3 16,0-6-2-16,2-2 3 15,-2-4-2-15,0-4-1 16,2 2-23-16,-2-2-23 15,4-2-78-15,0-2-69 16,1-2-137-16</inkml:trace>
  <inkml:trace contextRef="#ctx0" brushRef="#br1" timeOffset="107462.6">17777 3651 793 0,'0'0'106'0,"0"0"-32"15,0 0 21-15,0 0-64 16,0 0-25-16,0 0-6 16,0 47 0-16,0-18 33 15,0 1-33-15,4 1 0 16,8-7 11-16,1-4-11 15,5-4 5-15,2-8-5 16,4-2 3-16,-1-6 11 0,2 0-14 16,-6 0 0-1,-1-4 10-15,-3-12-9 0,-3-4 5 16,-5-4-6-16,-5-3 6 16,-2-2 7-16,0 0-13 15,-2 1 0-15,-17 6 9 16,-2 8-9-16,-4 6-1 15,-4 8-1-15,0 0 2 16,0 0-21-16,7 12 3 16,4 8-91-16,10 0-19 15,8-4-156-15,0-1-319 16</inkml:trace>
  <inkml:trace contextRef="#ctx0" brushRef="#br1" timeOffset="107831.6">18227 3663 408 0,'0'0'282'0,"0"0"-147"0,0 0-1 16,0 0-60-16,0 0-42 15,0 0-14-15,0 3-3 16,3 16 8-16,-3 5-13 16,2-2-2-16,0 0 43 15,0 0-49-15,-2-4 3 16,2-1-5-16,-2-5 11 15,0-4-11-15,2 0 0 16,-2-2-27-16,3 0-20 16,-1-2-97-16,3-4-168 15,1 0-213-15</inkml:trace>
  <inkml:trace contextRef="#ctx0" brushRef="#br1" timeOffset="108246.56">18483 3635 688 0,'0'0'164'0,"0"0"-64"16,0 0-23-16,0 0-74 16,0 0 26-16,0 0-16 15,12 42 24-15,-10-13-30 16,0-1-3-16,3-2 24 0,-1-2-28 15,5-4 0 1,2-4 22-16,7-2-19 0,2-4-3 16,7-6 1-16,2 0 9 15,-2-4 0-15,1 0-10 16,-3 0 0-16,-5-8 12 16,-3-6-12-16,-5-4 0 15,-8-5 1-15,-1 0 7 16,-3-4 8-16,0 1-16 15,-7 1 0-15,-15 6 12 16,-8 3-12-16,-5 6 0 16,4 6-2-16,2 4 10 15,2 0-21-15,8 0 13 16,2 10-80-16,9 7 2 16,6-3-114-16,2-5-142 0</inkml:trace>
  <inkml:trace contextRef="#ctx0" brushRef="#br1" timeOffset="108512.9">18936 3671 595 0,'0'0'291'15,"0"0"-224"-15,0 0 46 16,0 0-76-16,0 0-22 15,0 0 41-15,35 17-43 0,-30 4-2 16,-1 1 10 0,-2 3-19-16,4-7 14 0,-4 0-16 15,2-3 0-15,-2 0 3 16,0-5-3-16,-2 0-1 16,3-2-11-16,-3 0-84 15,0 0-67-15,0-4-173 16</inkml:trace>
  <inkml:trace contextRef="#ctx0" brushRef="#br1" timeOffset="108928.04">19201 3663 725 0,'0'0'121'0,"0"0"-78"16,0 0 101-16,0 0-78 15,0 0 26-15,0 0-42 16,20-32-45-16,-18 32 4 16,0 14-9-16,0 8 0 15,1 4 19-15,-1 1-15 16,1-1-4-16,1-2 2 16,5-8 5-16,2 0 0 15,5-8-7-15,1-2 0 16,3-4 16-16,3-2-16 15,-4 0 0-15,2 0 3 16,-3-4 2-16,-3-10 5 0,-3-2-10 16,-6-6 0-1,-4-5 15-15,-2-1-15 0,0-2 0 16,-2 1-3-16,-16 6 12 16,-1 7-19-16,-4 6 10 15,-2 6 0-15,1 4-22 16,-1 0 5-16,6 0-56 15,0 12-50-15,8 4-49 16,5 0-110-16</inkml:trace>
  <inkml:trace contextRef="#ctx0" brushRef="#br1" timeOffset="109210.05">19609 3617 709 0,'0'0'215'0,"0"0"-143"15,0 0-3-15,0 0-5 16,0 0-39-16,0 0 15 16,25 28-29-16,-23-2-5 15,-2 1 37-15,0 0-39 16,0-3-4-16,2 2 5 15,0-5-3-15,3-7-4 0,-1-2 1 16,2-2-64 0,1-4 7-16,-2-2-101 0,2-4-100 15,-1 0-144-15</inkml:trace>
  <inkml:trace contextRef="#ctx0" brushRef="#br1" timeOffset="109580.17">19856 3669 555 0,'0'0'323'0,"0"0"-233"15,0 0 11-15,0 0-47 16,0 0 18-16,0 0-72 16,36-10 9-16,-30 32-4 0,-1 3-5 15,-1 3 0-15,-2-2 5 16,3-2-3-16,4-6 4 15,6-4-6-15,3-6 0 16,3-4 2-16,-2-4-2 16,4 0 0-16,-1 0 8 15,-2-6-7-15,-2-10 1 16,-7-4-2-16,-2-6 0 16,-9-3 9-16,0 4-9 15,0-6 0-15,-7 5 10 16,-15 4-9-16,-7 4 1 15,0 6-2-15,-2 4 0 16,0 8-18-16,2 0 18 16,-2 0-114-16,6 16-66 15,5-2-206-15</inkml:trace>
  <inkml:trace contextRef="#ctx0" brushRef="#br1" timeOffset="111013.47">21882 3663 496 0,'0'0'126'0,"0"0"-55"16,0 0 62-16,0 0-26 0,0 0-22 16,0 0 24-1,6-56-72-15,-6 56-23 0,0 0 17 16,0 4-31-1,0 22-3-15,-2 8 2 0,-2 2 2 16,4-4 5-16,0-5-6 16,0-5 0-16,4-6 3 15,9-6-3-15,5-2 0 16,-3-6-22-16,2-2-70 16,-2 0 25-16,-4-2-156 15,-4-18-28-15,-5-2-147 16</inkml:trace>
  <inkml:trace contextRef="#ctx0" brushRef="#br1" timeOffset="111294.85">21917 3374 561 0,'0'0'70'0,"0"0"-21"16,0 0-20-16,0 0 10 15,0 0 33-15,0 0-64 16,-53 58 7-16,53-39 8 15,0-5-19-15,6-8 55 16,8-2-45-16,1-4 17 16,3 0 32-16,-3-2-63 15,2-14 8-15,-5-4 0 16,-3-3-1-16,-4 5 4 16,-5 3-11-16,0 5 0 0,0 3-5 15,-3 7 5 1,-14 0-26-16,-6 0-41 0,-1 17-50 15,-2 1-28-15,-3 0-79 16</inkml:trace>
  <inkml:trace contextRef="#ctx0" brushRef="#br1" timeOffset="111532.61">21554 3637 645 0,'0'0'30'0,"0"0"-9"15,-36 112 7-15,36-69 21 16,0 1-8-16,0-2-39 16,16-6 19-16,15-4-21 15,12-10-15-15,9-10-28 16,6-8-111-16,5-4-197 15</inkml:trace>
  <inkml:trace contextRef="#ctx0" brushRef="#br1" timeOffset="111793.61">22153 3607 897 0,'0'0'70'0,"0"0"-45"0,0 0 40 16,0 0-56-16,0 0-9 16,0 0 25-16,109 56-23 15,-71-21 17-15,-11 1-19 16,-12 1 0-16,-7 2 1 16,-8 1-1-16,0 0-20 15,-29 0-7-15,-7-2-19 16,-9 0-6-16,1-3-53 15,-3-3-49-15,7-5 19 16,4-3-292-16</inkml:trace>
  <inkml:trace contextRef="#ctx0" brushRef="#br1" timeOffset="114317.13">22944 3541 600 0,'0'0'51'0,"0"0"21"16,0 0 47-16,0 0-60 16,0 0 3-16,0 0-62 15,0 0 0-15,0 68 18 16,-4-18-5-16,-3 3 1 16,5-3 3-16,0-2-17 15,2-6 12-15,0-8-12 16,0-8 0-16,0-4-13 0,0-6 9 15,2-6-81-15,3-2-24 16,1-8-108-16,-2 0-161 16</inkml:trace>
  <inkml:trace contextRef="#ctx0" brushRef="#br1" timeOffset="114826.79">23133 3669 250 0,'0'0'77'0,"0"0"-68"16,0 0 55-16,0 0-4 16,0 0 36-16,0 0-35 15,14-7 9-15,-14 4 51 16,0 1-50-16,0 2-7 15,0 0 8-15,0 0-47 16,0 0 20-16,0-2-39 16,0 2-2-16,0-2 23 15,0 2-27-15,0 0 0 16,0 0 5-16,0 0 3 16,0 0-3-16,0 0-5 15,0 0 0-15,2 0 17 0,-2 0-13 16,0 0 8-16,0 0 13 15,0-2-15-15,3 2 44 16,-3 0-52-16,0 0-1 16,0 0 36-16,0 0-37 15,0 0 0-15,0 0-1 16,2 16 2-16,0 12-14 16,0 7 13-16,0 1 0 15,-2 0 1-15,0 0-1 16,0 0 0-16,0-2-4 15,0-4 0-15,0-2 1 16,0-4-73-16,0-4-56 0,0-7-29 16,0-10-176-16</inkml:trace>
  <inkml:trace contextRef="#ctx0" brushRef="#br1" timeOffset="115327.25">23424 3680 493 0,'0'0'162'15,"0"0"-117"-15,0 0 64 16,0 0-45-16,0 0 34 15,0 0-56-15,19-51-36 0,-19 51 22 16,0 0-28 0,2 0 0-16,-2 16 11 0,2 12 11 15,0 5 31-15,2 0-36 16,-2-1-16-16,2-1 41 16,0-3-41-16,3-4-1 15,-1-2 11-15,4 0-10 16,-4-6 4-16,1 0-5 15,-3-2-20-15,1-2 3 16,-3 0-102-16,-2-4-43 16,0-6-114-16,0-2-231 15</inkml:trace>
  <inkml:trace contextRef="#ctx0" brushRef="#br1" timeOffset="115739.06">23711 3633 130 0,'0'0'506'16,"0"0"-432"-16,0 0 40 0,0 0-21 16,0 0 8-16,0 0-53 15,0-30-44-15,0 30 23 16,4 0-27-16,5 16 0 16,0 10 39-16,0 6-9 15,0 3 4-15,-1-4-23 16,0-3-9-16,0-1 45 15,3-5-45-15,-4-2-2 16,4-4 9-16,-4-2-8 16,-3-2 2-16,-2-2-3 15,-2 0-22-15,0-2 6 16,0 2-120-16,0-4-24 16,0-4-41-16,0-2-87 0</inkml:trace>
  <inkml:trace contextRef="#ctx0" brushRef="#br1" timeOffset="116344.37">24070 3625 193 0,'0'0'427'0,"0"0"-357"0,0 0 64 16,0 0-59-16,0 0 23 15,0 0-30-15,2-30-40 16,-2 30 0-16,0 0-22 16,0 0 0-16,0 4 24 15,0 18-16-15,0 6-11 16,0 3 37-16,0 1-25 16,0-5 3-16,0 0-18 15,0-5 4-15,6-3 13 16,12-2-17-16,4-3 0 15,5-4 11-15,6-4-9 0,3-4 8 16,-1-2-10-16,-1 0 0 16,-5 0 4-16,-5-12-4 15,-5-7 0-15,-9-2 9 16,-3-8-7-16,-7-4 3 16,0-3-5-16,0-1 0 15,-9 1 3-15,-8 8-3 16,-5 6 0-16,-5 6-5 15,0 6 7-15,-2 4-4 16,2 6-3-16,2 0-34 16,1 10 27-16,0 10-110 15,6 2-37-15,9-4-40 0,9-2-87 16</inkml:trace>
  <inkml:trace contextRef="#ctx0" brushRef="#br1" timeOffset="116761.9">24533 3607 638 0,'0'0'114'16,"0"0"-53"-16,0 0 50 0,0 0-102 15,0 0-3-15,0 0 28 16,20 59-22-16,-14-32 6 15,4 1-3-15,5-1-13 16,5-8 43-16,5-4-42 16,4-8-3-16,0-3 29 15,2-4-20-15,0 0 5 16,-2 0-9-16,-3 0 3 16,-3-9 23-16,-9-5-28 15,-6-4-3-15,-3-4 37 16,-5-2-26-16,0-9 10 15,0 3-21-15,-11-4 9 16,-10 6-4-16,-1 2-5 16,-3 8 0-16,1 6 1 0,-2 8-1 15,-1 4-5-15,0 0-5 16,2 14-60-16,0 4-6 16,8 4-66-16,3-6-75 15,12 0-21-15</inkml:trace>
  <inkml:trace contextRef="#ctx0" brushRef="#br1" timeOffset="117195.9">25076 3563 649 0,'0'0'123'0,"0"0"-15"16,0 0-9-16,0 0-9 16,0 0-53-16,0 0-37 15,0 14 0-15,-6 10 0 16,1 6 21-16,5-2-21 16,0-2 0-16,0-4 17 15,9-4-17-15,11-4 8 16,3-5-5-16,3-5 4 15,1-3 29-15,-3-1-36 16,-1 0 0-16,-6 0 24 0,-3-7-19 16,-3-8 4-16,-5-3 9 15,0-4-17-15,-6-2 34 16,0-2-35-16,0-2 0 16,-14 4 5-16,-7-2-5 15,0 6-1-15,-4 4 0 16,0 8 1-16,1 6-11 15,4 2 11-15,0 0-55 16,5 16 12-16,1 4-85 16,10-2-71-16,4-2-106 15</inkml:trace>
  <inkml:trace contextRef="#ctx0" brushRef="#br1" timeOffset="117493.19">25473 3493 811 0,'0'0'91'16,"0"0"-35"-16,0 0 52 16,0 0-67-16,0 0 0 15,0 0-41-15,22 10 9 16,-13 14 32-16,3 0-30 15,-6 0-5-15,3 2 40 0,0-4-45 16,-2 0 0 0,-1-4-1-16,1 0 6 0,-5-1-7 15,0-2 1-15,0 2-48 16,-2-4-27-16,0 1-107 16,0-4-138-16</inkml:trace>
  <inkml:trace contextRef="#ctx0" brushRef="#br1" timeOffset="117825.8">25783 3449 419 0,'0'0'427'0,"0"0"-372"0,0 0 85 15,0 0-77-15,0 0 17 16,0 0-34-16,35-30-42 16,-28 30 17-16,4 13-21 15,-2 6 0-15,1 5 30 16,0 2-29-16,1 2 7 16,3 0 13-16,-1 0-21 15,-2-4 17-15,-2 0-17 16,0-6 0-16,-3 2 2 15,-1-3-2-15,0-2-3 16,-3-1-21-16,-2-1-66 0,0-4-40 16,0 1-106-16,0-6-163 15</inkml:trace>
  <inkml:trace contextRef="#ctx0" brushRef="#br1" timeOffset="120425.98">27879 3419 250 0,'0'0'86'0,"0"0"1"0,0 0-15 16,0 0 23-16,0 0-44 15,0 0-11-15,0-5 35 16,0 5-39-16,0 0 17 15,0 0 4-15,0 0-44 16,0 0 58-16,0 0-67 16,0 5 0-16,0 31 26 15,0 14-1-15,-2 16 16 16,-2 4 1-16,4 1-43 16,0 3 45-16,0-2-48 15,0 0 0-15,0-4 11 16,0-10-11-16,-3-8 0 0,-3-10-2 15,0-7 7-15,-4-7 1 16,-1-8-6-16,-3-4 0 16,1-4 12-16,-5-4-11 15,1-2-1-15,-4-4 0 16,-1 0 8-16,0 0-4 16,0 0-4-16,-1-12 0 15,4-8-12-15,3-5-7 16,3-4-40-16,5-7-19 15,8-8-79-15,0-5-83 0,10-9-130 16</inkml:trace>
  <inkml:trace contextRef="#ctx0" brushRef="#br1" timeOffset="120798.36">27939 3246 552 0,'0'0'64'0,"0"0"-22"16,0 0 46-16,0 0-43 0,0 0-3 16,0 0-5-1,0-10-32-15,0 16-5 0,0 4 18 16,0-4-18-1,0-2 54-15,0-2-54 0,0-2 0 16,0 0 40-16,0 0-34 16,0 0 23-16,0 0 1 15,0 0-21-15,0 0 34 16,0-2-43-16,0-4 0 16,-4 0-4-16,-3 4 4 15,3 2-10-15,-5 0-28 16,0 0-30-16,0 0 23 15,-2 10-68-15,4 2-93 16,-2-4-116-16</inkml:trace>
  <inkml:trace contextRef="#ctx0" brushRef="#br1" timeOffset="121080.77">27665 3441 656 0,'0'0'133'0,"0"0"-127"15,0 0 25-15,-46 120 0 16,44-80 52-16,2 2-65 0,0 0-9 15,4-2 8-15,19-5-17 16,-2-9-11-16,8-5-19 16,7-8-62-16,0-9-37 15,2-4-88-15</inkml:trace>
  <inkml:trace contextRef="#ctx0" brushRef="#br1" timeOffset="121351.38">28109 3431 692 0,'0'0'133'0,"0"0"-97"15,0 0 31-15,0 0 59 16,0 0-97-16,0 0-27 16,56-10 2-16,-39 34 2 15,-1 6 2-15,-3 4-8 16,-4 2 0-16,-5 2 8 15,-4 0-8-15,0-2 0 16,0-2-4-16,-19-4 1 16,-8-2-11-16,-9-2-44 15,-3 1-76-15,0-5-61 16,6-6-126-16</inkml:trace>
  <inkml:trace contextRef="#ctx0" brushRef="#br1" timeOffset="124392.26">28706 3414 515 0,'0'0'75'0,"0"0"1"16,0 0 44-16,0 0-42 16,0 0-43-16,0 0 8 15,0 0-36-15,0 18-7 16,-7 11 46-16,1-1-16 15,6 2 16-15,0 0-46 0,0-2 1 16,6-4 20 0,12-4-15-16,2-4-6 0,3-8 16 15,-4-2-14-15,4-4 33 16,-5-2-35-16,-3 0 1 16,-3 0 18-16,-6-5-18 15,3-14-1-15,-3-5 12 16,2-8-10-16,-6-8 11 15,-2-4-13-15,0 2 0 16,0 4 0-16,-14 10 0 16,-3 10-7-16,1 7 2 15,0 5-5-15,0 6 3 16,1 0-15-16,1 0-24 16,-1 9 27-16,1 13-58 15,6 0-44-15,3 2-79 16,5-4-167-16</inkml:trace>
  <inkml:trace contextRef="#ctx0" brushRef="#br1" timeOffset="124826.87">29100 3417 280 0,'0'0'395'15,"0"0"-348"-15,0 0 22 16,0 0-36-16,0 0-1 0,0 0 20 16,-6 58-31-16,4-32 24 15,2-2-37-15,0 0 0 16,0 0 56-16,4-4-63 16,13 0 8-16,6-2 10 15,4-4-13-15,0-6 18 16,2-2-24-16,-5-6 4 15,0 0 6-15,-4 0-10 16,-3 0 0-16,-4-4 8 16,-9-16-6-16,0-4 31 15,-2-8-20-15,-2-6-11 16,0-2 29-16,0 0-31 16,-15 6 0-16,-1 7 3 15,-5 9 3-15,-2 7-11 16,-2 4 5-16,-2 7 0 15,3 0-23-15,0 0-29 0,1 13-32 16,7 2-15-16,8 2-102 16,6-3-53-16</inkml:trace>
  <inkml:trace contextRef="#ctx0" brushRef="#br1" timeOffset="125229.71">29528 3417 609 0,'0'0'236'0,"0"0"-227"16,0 0 31-16,0 0 11 16,0 0-37-16,0 0 22 15,0 74-19-15,0-42-11 16,0 0 14-16,9-4-20 15,7-8 0-15,8-6 12 16,0-2-8-16,1-8 12 16,2-4-16-16,0 0 1 15,-6 0 12-15,2-12-13 16,-5-8 0-16,-7-8 16 0,-2-2-15 16,-7-8 11-1,-2-4-12-15,0 2 0 0,0-1 22 16,-4 8-14-16,-9 7-8 15,-6 8 22-15,0 5-20 16,-4 12 5-16,-1 1-7 16,-3 0-22-16,-2 0 16 15,-2 11-95-15,2 6-54 16,3 2-107-16,7-2-211 16</inkml:trace>
  <inkml:trace contextRef="#ctx0" brushRef="#br1" timeOffset="125648.56">29983 3331 843 0,'0'0'48'0,"0"0"82"15,0 0-78-15,0 0 2 16,0 0-19-16,0 0-33 15,0 24-2-15,0 8 0 16,0 4 4-16,0 2 19 16,0-4-23-16,0-6 0 15,0-4 5-15,4-6-4 16,1-4 6-16,-3-4-7 16,2-2-38-16,-4 2 19 15,0-2-95-15,0-2-99 16,0-2-61-16</inkml:trace>
  <inkml:trace contextRef="#ctx0" brushRef="#br1" timeOffset="126081.32">30237 3280 432 0,'0'0'94'0,"0"0"-24"15,0 0-3-15,0 0 83 16,0 0-21-16,0 0-50 16,8-22-28-16,-8 22-23 15,0 0 5-15,3 0-33 16,-1 8 9-16,2 18 18 16,1 9-16-16,0 5-7 15,-1 2 23-15,0 0-21 16,-2-2 5-16,3-4-11 15,-3-8 0-15,0-8 5 16,0-6-5-16,0-2-12 0,-2-4 4 16,0 0-90-1,0-4-101-15,0-4-140 0</inkml:trace>
  <inkml:trace contextRef="#ctx0" brushRef="#br1" timeOffset="129275.35">30595 3328 512 0,'0'0'113'0,"0"0"-67"16,0 0 0-16,-36 141-2 15,36-101 7-15,0-6-24 16,19-6-13-16,3-4-11 0,4-10 39 16,1-4-40-16,2-6 9 15,0-4 40-15,2 0-6 16,-6 0-13-16,-3-10-10 16,-4-6-18-16,-7-2 56 15,-2-8-53-15,-7-4 17 16,-2-4 14-16,0-4-25 15,0 1 2-15,-13 5-15 16,-9 5 8-16,-3 6 3 16,2 7-11-16,2 4 0 15,1 9 1-15,-1 1-1 16,2 0-3-16,-2 0-41 16,3 1-34-16,1 13 16 15,6 3-109-15,4-3-47 16,7-2 18-16,0-2-232 0</inkml:trace>
  <inkml:trace contextRef="#ctx0" brushRef="#br1" timeOffset="129642.29">31081 3292 630 0,'0'0'139'0,"0"0"-86"16,0 0 36-16,0 0 53 16,0 0-79-16,0 0-47 15,35-32 12-15,-33 42-24 16,4 12-1-16,-4 6 11 15,2 4-10-15,-2 5 31 16,-2-1-35-16,5-2 0 16,-1-4 10-16,3-4-7 15,2-4-3-15,-2-4 0 16,-1-4 1-16,-2 0-21 16,-1-6-11-16,-1 2-100 15,-2-4-15-15,0-6-129 0,0 0-287 16</inkml:trace>
  <inkml:trace contextRef="#ctx0" brushRef="#br1" timeOffset="130125.03">31417 3246 553 0,'0'0'106'0,"0"0"35"16,0 0-29-16,0 0-51 16,0 0 12-16,0 0-73 15,-4 27 0-15,-5 6 28 16,2 2-23-16,5 1 44 15,2-2-49-15,0-6 0 16,0-6 23-16,12-4-19 16,3-6-4-16,5-6 15 15,3-6-9-15,-2 0 46 16,4 0-52-16,-5 0 0 16,0-12 17-16,-2-10-14 15,-2-4-3-15,-5-4 0 0,-3-3 13 16,-3 4-5-16,-5-2-8 15,0 5 0-15,-2 4 2 16,-16 6-2-16,-2 2-6 16,-3 6 4-16,2 6 2 15,-4 2-18-15,0 0 11 16,1 0-67-16,2 14 14 16,4 4-59-16,2 0-80 15,9-2-74-15</inkml:trace>
  <inkml:trace contextRef="#ctx0" brushRef="#br2" timeOffset="138642.25">652 6052 344 0,'0'0'432'16,"0"0"-416"-16,0 0 116 15,123-103-34-15,-92 79-34 16,-4 4 33-16,-11 2-48 16,-16 2-14-16,0 4 7 0,0-2-29 15,-21 4 30-15,-16 2-43 16,-8 6 0-16,-9 2-10 16,1 0 10-16,-9 14-7 15,2 8 2-15,4 0 5 16,16-2-3-16,11 0 3 15,11 2 0-15,13 3-15 16,5 2 15-16,19 1-7 16,20-1 1-16,19-4 6 15,7-1-13-15,4 1 13 16,0-5-10-16,0 4-4 16,-20-2 7-16,-14 4-20 15,-19 6-2-15,-16 2-23 0,-4 2 30 16,-39 4-16-16,-10 1 21 15,-12-3 6-15,-4-4 8 16,7-5 0-16,-3-2 2 16,-1-7 2-16,5-6 12 15,12-4-10-15,9-6-3 16,13-2 27-16,12 0-25 16,3-4 20-16,8-16-9 15,4-3-9-15,0 0-4 16,14-1-5-16,5 6 5 15,4 6-12-15,-3 3 12 16,0 5-2-16,-4 4 0 16,-1 0 4-16,3 3-10 15,-1 12 8-15,6 3 0 0,0 7-9 16,1-5 9-16,7-2-42 16,5-2-8-16,2-10-83 15,1-6-23-15,2 0-39 16,-3 0-124-16</inkml:trace>
  <inkml:trace contextRef="#ctx0" brushRef="#br2" timeOffset="139221.76">889 6345 575 0,'0'0'194'16,"0"0"-151"-16,0 0 48 16,0 0-3-16,0 0-51 0,0 0-34 15,0-11-3 1,0 40 0-16,0 7-4 0,0-3 4 15,0-6 0-15,17-7 3 16,3-9-1-16,3-6 8 16,2-5-10-16,-4 0 0 15,4-2 15-15,-3-19-15 16,-4-2 0-16,-9-5 1 16,-9-2 6-16,0-1-14 15,-4 3 1-15,-21 5 4 16,-6 5-18-16,0 9 20 15,-2 5-5-15,4 4 5 16,2 0 2-16,6 6-2 16,15 10-3-16,6-2-15 15,0-1 8-15,31-10-47 0,11-3 30 16,7 0 22-16,5-18-18 16,-6-8-2-16,4-6 3 15,-10-2 10-15,-5-6 8 16,-6-2 4-16,-14-3 0 15,-6-1 17-15,-6-4-3 16,-5 0 20-16,0 2-12 16,0 6-10-16,-7 12 65 15,-2 12-45-15,2 14 1 16,3 4-1-16,-2 12-32 16,0 28-9-16,0 22 0 15,2 14 9-15,4 11 29 0,0 5-28 16,0-4-1-1,2-12 9-15,16-15-9 0,4-21 0 16,4-22-21-16,8-12-2 16,1-6 19-16,4-9-102 15,-6-20-121-15,-6-5-238 16</inkml:trace>
  <inkml:trace contextRef="#ctx0" brushRef="#br2" timeOffset="139436.41">1528 6150 1072 0,'0'0'33'0,"0"0"6"16,0 0 49-16,0 0-60 15,0 0-28-15,0 0-6 16,0 0-108-16,-2-22 26 16,13 22-193-16</inkml:trace>
  <inkml:trace contextRef="#ctx0" brushRef="#br2" timeOffset="139789.37">1597 6284 901 0,'0'0'163'0,"0"0"-123"15,0 0 80-15,0 0-65 16,0 0-43-16,0 0 7 16,-8-6-19-16,8 6-15 15,0 0 9-15,0 2-35 16,4 6-91-16,7-5-33 15,-5-3-198-15</inkml:trace>
  <inkml:trace contextRef="#ctx0" brushRef="#br2" timeOffset="140053.96">1791 6214 869 0,'0'0'143'16,"0"0"-141"-16,0 0 21 15,0 0-8-15,0 0-7 16,0 0 31-16,149-40-39 16,-113 34 0-16,-3 0 4 15,-6 0-3-15,-2 0-2 16,-8 2 1-16,-5 0-37 15,-6 0-36-15,-6 4-111 16,0 0-24-16,-4 0-177 16</inkml:trace>
  <inkml:trace contextRef="#ctx0" brushRef="#br2" timeOffset="140637.74">559 6729 214 0,'0'0'307'16,"0"0"-251"-16,0 0-38 15,-119 0 56-15,90 5 74 16,2 0-60-16,10-2 3 0,3-2-11 16,10 1-7-16,4 0 2 15,0-2-64-15,7 2-8 16,42-2 14-16,38 0-12 16,44 0 24-16,29 0-8 15,12-11-19-15,-9-2 5 16,-23 3-7-16,-31 2 0 15,-18 3 2-15,-19 0-2 16,-19 3 0-16,-16-2-4 16,-20 4 8-16,-11-2-6 15,-6 2 2-15,0 0 0 16,0 0-12-16,0 0 3 16,-8 0-34-16,-17 0-72 15,-8 8-89-15,-3 4-149 0</inkml:trace>
  <inkml:trace contextRef="#ctx0" brushRef="#br3" timeOffset="202639.21">3000 6160 164 0,'0'0'352'16,"0"0"-309"-16,0 0-10 15,0 0 19-15,0 0 13 16,0 0 30-16,0 0-83 16,0 0 8-16,0-12 68 15,0 8-25-15,0 2-38 16,0 2 6-16,0-4-28 16,0 0 42-16,0-2-45 15,0-2 7-15,0-2 1 16,0 0-3-16,0 2 14 15,0 0 4-15,0-1-21 0,-4 6 43 16,-5-1-45-16,-1 4 0 16,-4 0-1-16,-1 0 1 15,-6 6-4-15,1 17 2 16,2 4 2-16,5 1-4 16,4-2 4-16,9-4-4 15,0-6-1-15,0-6 5 16,4-2-7-16,10-4 3 15,3-4 4-15,2 0-2 16,0 0 2-16,1-4 0 16,-1-8 6-16,-6-2-5 15,-3-2 2-15,-2 0-3 0,-2 0 6 16,-3 2 0-16,-3 4-6 16,2 4 0-16,-2 4 5 15,0 2-5-15,0 0-2 16,0 0 0-16,0 0-8 15,2 18-6-15,0 6 16 16,2-2 0-16,2-2 2 16,4-2-2-16,1-6 0 15,5-4-2-15,4-4 0 16,2-4-9-16,1 0-31 16,-1 0-45-16,-4-4-73 15,-8-8-60-15,-2-4-130 16</inkml:trace>
  <inkml:trace contextRef="#ctx0" brushRef="#br3" timeOffset="203042.55">2747 6050 509 0,'0'0'68'15,"0"0"-4"-15,0 0 10 16,0 0 88-16,0 0-73 15,0 0-58-15,-36-34 27 16,30 34-54-16,-6 13-1 16,-8 19 9-16,0 9 5 15,5 3 21-15,7 2-38 16,8-2 0-16,0-2 9 16,16-8-9-16,16-5 0 15,5-11-3-15,8-7-17 0,4-4-15 16,2-7-96-1,-2 0-143-15,-8-10-178 0</inkml:trace>
  <inkml:trace contextRef="#ctx0" brushRef="#br3" timeOffset="203397.68">3197 5957 198 0,'0'0'307'0,"0"0"-252"16,0 0 7-16,0 0 42 16,0 0 38-16,0 0-60 15,0-52 8-15,0 52-43 16,0 0-21-16,0-2 22 15,0 2-42-15,9 0-6 16,9 0 7-16,3 20 2 16,6 9 20-16,-2 3-29 15,0 5 0-15,-5 6 19 16,-7 1-19-16,-4 2 0 16,-9 2-2-16,0 0 8 15,-15 2-12-15,-24 4-88 16,-3-4-93-16,-6-5-164 15</inkml:trace>
  <inkml:trace contextRef="#ctx0" brushRef="#br3" timeOffset="205976.84">4201 6122 350 0,'0'0'76'16,"0"0"-23"-16,0 0 26 16,0 0 1-16,0 0-25 15,0 0 6-15,0 0 32 16,-29 0-49-16,27 0 21 15,0 0 3-15,0 0-36 16,0 0 16-16,2 0-38 16,0 0-10-16,0 0 28 15,0 0-28-15,2 0 0 0,22 0 6 16,14 0 1-16,11 0 23 16,10 0-30-16,3 0 0 15,0-2 35-15,-2-8-33 16,-13 2 1-16,-14-1-2 15,-8 4 7-15,-13 1-8 16,-6 2 0-16,-6 2 0 16,0 0-19-16,0 0 12 15,0 0-62-15,0 0-27 16,-4 0-120-16,-10 0-87 16</inkml:trace>
  <inkml:trace contextRef="#ctx0" brushRef="#br3" timeOffset="206499.37">5017 5959 506 0,'0'0'131'0,"0"0"-60"16,0 0 34-16,0 0-19 15,0 0 4-15,0 0-20 16,0-30-33-16,0 30-28 16,0 0 31-16,0 0-40 15,0 0-6-15,0 14 6 16,0 13 0-16,-2 0 11 15,2 4-11-15,0-3 0 16,0 0 6-16,0-2-6 0,0-4 0 16,0-2 6-16,0-6-3 15,2 0-6-15,5-4-15 16,-3 0-56-16,2 0 2 16,2-8-146-16,1-2-103 15</inkml:trace>
  <inkml:trace contextRef="#ctx0" brushRef="#br3" timeOffset="207126.44">5452 6002 526 0,'0'0'69'15,"0"0"3"-15,0 0 42 16,0 0-23-16,0 0-26 15,0 0 51-15,-56-32-52 0,54 28-43 16,2-1 47-16,0 1-27 16,0-1-21-16,0-2-20 15,0-1 10-15,8 2-9 16,10-2-1-16,5 1 0 16,-2 4-1-16,0 3 3 15,-5 0-4-15,-3 6-4 16,-4 18 6-16,-5 8-3 15,-4 4 3-15,0 5-4 16,0-3-1-16,-15-6 5 16,-3-4-1-16,0-6-2 15,-2-4 3-15,3-2-2 16,1-6 2-16,0-2 0 0,5-4 5 16,6-4-1-16,3 2 7 15,2-2 5-15,0 0-15 16,0 0 36-16,0 0-37 15,7 0-7-15,15 0 7 16,9 0 1-16,7 0 0 16,5 0-1-16,5-2 0 15,0-2-5-15,0 0 5 16,-1 0-47-16,-2 0-34 16,-8 0-62-16,-6-2-99 15,-6-2-53-15</inkml:trace>
  <inkml:trace contextRef="#ctx0" brushRef="#br3" timeOffset="207674.9">5953 5945 580 0,'0'0'113'0,"0"0"-35"0,0 0 69 16,0 0-31-16,0 0-38 16,0 0-3-16,-22-28-46 15,22 28 35-15,0 0-59 16,0 0 3-16,0-4 22 15,13-2-21-15,14-4-1 16,8-2 0-16,7 0-5 16,3 0 33-16,0 2-36 15,-7 0 0-15,-4 2 10 16,-11 0-9-16,-7 2-1 16,-5 2 0-16,-7 2 1 15,-4 2-1-15,0 0 0 16,0 0-2-16,0 0-9 15,0 4 11-15,0 18 0 0,0 8-3 16,0 6 6-16,0 2 0 16,0 0-3-16,0-2 0 15,0-6-2-15,10-3 2 16,-4-8 0-16,-1 0 0 16,-1-5 4-16,0-6-14 15,2 0 10-15,-4-4-71 16,2 2 35-16,-2-2-82 15,3-2 0-15,-5-2-107 16,2 0-36-16,-2 0-210 16</inkml:trace>
  <inkml:trace contextRef="#ctx0" brushRef="#br3" timeOffset="207945.91">6042 6152 690 0,'0'0'81'15,"0"0"40"-15,0 0 12 16,0 0-27-16,0 0-47 16,0 0-50-16,12-4 29 15,23-4-38-15,11-2 15 16,10-4-3-16,2 0-6 16,3-4 6-16,-1-2-12 15,-7 2 0-15,-11 1-2 16,-8 8 2-16,-12 3-8 15,-9-1-16-15,-4 7-59 16,-4 0-14-16,-5 0-116 0,0 0-50 16,-7 3-263-16</inkml:trace>
  <inkml:trace contextRef="#ctx0" brushRef="#br3" timeOffset="-149300.58">7145 5921 320 0,'0'0'99'0,"0"0"-18"15,0 0-19-15,0 0 12 0,0 0 17 16,0 0-24 0,0 0-17-16,-4 0-17 0,4 0-22 15,0 0 52-15,0 0-63 16,0 0 0-16,0 0 16 16,0 0-14-16,4 0 1 15,18 0 10-15,5 0-7 16,9 0 58-16,6 4-59 15,3-2 3-15,3 0 27 16,2-2-17-16,-4 0 8 16,-5 0-9-16,-6 0-15 15,-6 0 25-15,-11 0-27 16,-4 2 0-16,-8-2 5 16,-6 3-4-16,0-3 3 0,0 0-4 15,0 0 1-15,0 1 2 16,0-1-3-16,0 2-12 15,0-2 0-15,0 4-83 16,-2 2-32-16,-16 4-17 16,-2-1-76-16,-2-4-132 15</inkml:trace>
  <inkml:trace contextRef="#ctx0" brushRef="#br3" timeOffset="-148723.97">7212 6082 281 0,'0'0'129'0,"0"0"-100"15,0 0 21-15,0 0 40 16,0 0-45-16,0 0-19 0,-42 0-2 16,37 0-16-16,1 0 56 15,-1 0-47-15,3 0-1 16,-1 0 41-16,1 0-34 15,2 0 8-15,0 0 5 16,0 0-15-16,0 0 46 16,0 0-62-16,0 0 0 15,14 0 21-15,12 0-18 16,13 0 25-16,3 0 3 16,7 0-25-16,-1 0 50 15,0 0-61-15,-6 0 0 16,-7 0 22-16,-6 0-22 15,-4 2 0-15,-9 0-2 16,-5-2 8-16,-5 0-6 16,-4 0 0-16,-2 0 0 0,0 2 1 15,0-2-1-15,0 0-2 16,0 0-3-16,0 0-11 16,0 2 2-16,0 0-85 15,0 2-16-15,0 4 26 16,0-4-127-16,0-4-202 15</inkml:trace>
  <inkml:trace contextRef="#ctx0" brushRef="#br3" timeOffset="-135621.65">8876 6587 503 0,'0'0'99'0,"0"0"-73"0,0 0 69 15,0 0-32-15,0 0 2 16,0 0 26-16,31-48-40 16,-31 46-18-16,0 0-8 15,0 0-15-15,-2 0 32 16,-11 0-42-16,-5 2 0 15,-3 0-2-15,0 0 2 16,3 0-1-16,2 0-1 16,5 2 4-16,2 4-4 15,7 0 2-15,0 2 0 16,2 2-5-16,0 0 5 16,0 2-6-16,4-2 3 0,16 2 6 15,4-2-3-15,7 0 0 16,4 0 0-16,0 2 2 15,-1 0-2-15,-10 2 0 16,-4 2-1-16,-6 0 4 16,-6 3-10-16,-6-5 7 15,0 1 0-15,-2-1-8 16,0 1 8-16,0-4 0 16,-12-1 0-16,-7 1 6 15,-1-1 1-15,-6-5-7 16,-1 2 0-16,-2-7 4 15,0 0-4-15,0 0 0 16,2 0-4-16,5 0 12 0,4 0-2 16,4-2-6-16,6-4 0 15,4 0-2-15,1-1 2 16,3 2-31-16,0-2-33 16,13-3-178-16,12-1-53 15</inkml:trace>
  <inkml:trace contextRef="#ctx0" brushRef="#br3" timeOffset="-133654.99">10723 6577 376 0,'0'0'298'0,"0"0"-230"16,0 0 26-16,0 0-49 16,0 0-21-16,0 0 18 15,-6-18-42-15,6 18-14 16,0 18 12-16,0 8 4 15,0 6 25-15,4 2-20 16,-2 0-7-16,2-3 30 0,1-9-24 16,2-4-6-16,-3-7 16 15,3-4-11-15,-3-3 17 16,-2-4-22-16,0 0 0 16,-2 0 48-16,0 0-26 15,0 0 20-15,3-11 30 16,-1-9-33-16,3-6-26 15,-1 0-13-15,-1 4 0 16,1 2 10-16,0 4-10 16,-2 6 0-16,3 4-1 15,-5 4 6-15,2 2-10 16,-2 0 4-16,5 0-2 0,2 4-19 16,1 12 22-1,3 4-4-15,1-2 0 0,-1-2 8 16,-3-3-7-16,2-6 3 15,-6-3 0-15,0-1-8 16,-1-3 8-16,-3 0 0 16,4 0 8-16,-2 0-7 15,2-13 13-15,4-5-14 16,-6-2 0-16,2 0 9 16,-2 2-9-16,3 4 0 15,-5 4 2-15,2 8 1 16,-2 2-3-16,0 0 0 15,0 0 0-15,0 0-18 16,2 0 18-16,2 6-16 0,2 8 15 16,2 4 2-16,-1 0-6 15,4-2 5 1,3-2-5-16,-2-3-12 0,7-4-17 16,1-5-20-16,4-2 5 15,3 0 8-15,2 0-4 16,-2-2-22-16,-5-10 22 15,-2-4 44-15,-4 1-25 16,-3-4 26-16,0-1 0 16,-4 0 6-16,-7 4 23 15,0 0-2-15,-2 4 0 16,0 4 48-16,0 0-72 16,0 2 3-16,-10 6 15 0,-6 0-20 15,-4 0-1-15,-2 2 0 16,1 14 0-16,4 2-5 15,3 4 5-15,5 0 0 16,5 0-3-16,4-8 6 16,0-2-6-16,0-6-4 15,0-4 7-15,9-2-19 16,7 0 19-16,1 0 0 16,1-4 4-16,-3-12-2 15,1 2 0-15,-5-2-2 16,1 4 0-16,-6 2 4 15,-1 4-4-15,-1 4 0 16,-4 2 5-16,2 0-2 0,-2 0-6 16,2 2-9-16,3 12 12 15,4 6-6-15,4-2 6 16,6-3-61-16,2-6 9 16,6-7-37-16,2-2 25 15,0 0-46-15,-2 0 35 16,-2-2 56-16,-4-14-42 15,-3-2 13-15,-7 2 48 16,-1-2 18-16,-10 4 18 16,0 0 30-16,0 2-21 15,0 4 37-15,0 4-57 16,0 0 22-16,-8 2-18 0,-5 2-25 16,-2 0 1-1,-3 0-5-15,2 4 0 0,3 8 26 16,2 2-26-16,2 4 0 15,6-2 8-15,3 0-6 16,0-4 0-16,0-4-2 16,10-4 0-16,7-4-3 15,6 0 3-15,2 0 0 16,-4 0 5-16,0 0-3 16,-3 0-3-16,-1 10 1 15,-1 11 0-15,-1 4 4 16,1 9-4-16,-1 1 0 15,-1 3 0-15,-3 2 3 16,-4 0-2-16,-7 4-1 16,0-4 0-16,0 0-8 15,-5-8 8-15,-5-12-17 16,-2-6 11-16,-1-8 12 0,-3-6-3 16,-6 0 25-16,2-1-15 15,-3-24 70-15,4-9-12 16,5-4-34-16,7-6 22 15,7-4-40-15,0 2-6 16,23 0-13-16,15 7-23 16,6 3-3-16,12 7-102 15,-1 4-99-15,-3 3-137 16</inkml:trace>
  <inkml:trace contextRef="#ctx0" brushRef="#br3" timeOffset="-131294">8820 5963 364 0,'0'0'86'0,"0"0"-55"16,0 0 39-16,0 0-26 0,0 0 9 16,0 0-20-1,0 0-3-15,0 0 35 0,0 0-22 16,0 0-9-16,0 0 19 15,0 0-16-15,0 0 13 16,0 0-30-16,0 0-14 16,0 0 45-16,0 0-35 15,0 0 13-15,0 0 1 16,0-2-27-16,2-6 11 16,8-2-14-16,-2 2 0 15,-1-2 20-15,-1 1-15 16,2 0 2-16,-2-1 9 15,-1 2-13-15,-1 4 22 16,-2-2-25-16,2 4 1 16,-4 2 25-16,4 0-26 0,-4 0 0 15,0 0 2-15,0 0 3 16,0 0-6-16,0 0 1 16,0 0 0-16,0 0-18 15,0 0 18-15,0 10-5 16,0 8 1-16,0 4 8 15,0 3-6-15,2-2 2 16,0-1 0-16,0 2-1 16,2-3 1-16,1-2 0 15,-3-2 1-15,2 1 4 16,0-4-8-16,-1-2 3 16,0 2 0-16,-3-4 0 0,2 2 0 15,0 0 0-15,-2-4 0 16,2 0 3-16,0-2-4 15,3-2 1-15,-1 0-44 16,-2-2 19-16,2 2-80 16,-4-4-61-16,0 0-122 15,0 0-334-15</inkml:trace>
  <inkml:trace contextRef="#ctx0" brushRef="#br3" timeOffset="-130820.45">8825 6208 288 0,'0'0'122'0,"0"0"-74"16,0 0 52-16,0 0 2 0,0 0-47 16,0 0 27-16,-18 0-25 15,18 0-23-15,0 0 13 16,0 0-14-16,0 0-30 15,9 0 55-15,15 0-55 16,10 0 17-16,6 0 6 16,0-6-16-16,2 0 3 15,-4 2-12-15,-5 2 4 16,-10 0 17-16,-9 2-22 16,-10 0-1-16,-4 0-2 15,0 0 6-15,0 0-6 16,0 0-21-16,-10 0-26 15,-7 10 41-15,-5-2-142 16,-1-4-102-16,4-2-217 0</inkml:trace>
  <inkml:trace contextRef="#ctx0" brushRef="#br3" timeOffset="-120536.7">9725 5937 357 0,'0'0'76'0,"0"0"-41"16,0 0 23-16,0 0 6 15,0 0-25-15,0 0 14 16,0 0-20-16,0 0-4 16,9-3 18-16,-7-2-2 15,0 1-8-15,0 0-28 0,3-1 0 16,2 0 52-16,-3-3-60 16,3 2 2-16,-3 0 42 15,-2 0-24-15,3 2-8 16,-5 2-2-16,2 0-5 15,-2 2 21-15,0 0-27 16,0 0 0-16,0 0 3 16,0 0-3-16,0 0 0 15,0 0 0-15,0 0 2 16,3 0-20-16,1 2 18 16,-4 10 0-16,9 4-2 15,0-2 5-15,0 4-3 0,0 0 0 16,-1-1 3-16,1 1-5 15,1-3 2-15,-6-1-16 16,5 3-14-16,-5-3-108 16,-4-2-43-16,0-4-30 15,0-2-227-15</inkml:trace>
  <inkml:trace contextRef="#ctx0" brushRef="#br3" timeOffset="-120282.7">9717 6100 432 0,'0'0'100'15,"0"0"-50"1,0 0-1-16,0 0 21 0,0 0 25 16,0 0-48-16,8 0-19 15,17 0-22-15,1-4 1 16,8-2 14-16,-1 0-21 15,-3 0 0-15,1 0 1 16,-5 2-1-16,-4 0-23 16,-1 1-40-16,-4 2-45 15,-1-2-2-15,1 0-175 16</inkml:trace>
  <inkml:trace contextRef="#ctx0" brushRef="#br3" timeOffset="-119740.22">10089 5975 461 0,'0'0'134'0,"0"0"-109"0,0 0 27 16,0 0 39-16,0 0-37 15,0 0 25-15,-4-12-56 16,4 8 5-16,4-2 19 15,4 0-43-15,3 0 15 16,-1 0-5-16,-4 0-12 16,1 0 20-16,1-1-22 15,-1-2 0-15,0 1 27 16,-3 0-27-16,1 0 11 0,-3 4 5 16,0 2-11-1,-2 2 14-15,0 0-19 0,0 0 0 16,0 0-8-1,2 0 8-15,3 4-11 0,-1 12 9 16,5 6 4-16,-2 0-1 16,2 0-1-16,0-4 0 15,0 0-9-15,-1-3 9 16,-1-1-47-16,0-3-56 16,-2-3-47-16,-3 1 0 15,-2-4-76-15</inkml:trace>
  <inkml:trace contextRef="#ctx0" brushRef="#br3" timeOffset="-119663.14">10089 5975 467 0</inkml:trace>
  <inkml:trace contextRef="#ctx0" brushRef="#br3" timeOffset="-119548.96">10089 5975 467 0,'84'127'99'0,"-84"-127"-36"0,0 0 22 0,0 0 37 0,0 0-57 15,7 0-24-15,8 0-8 16,8-6-33-16,1-2 0 15,2 2-5-15,1-2-4 16,2 4-36-16,0 0-114 16,-2-2-78-16,-2 0-180 15</inkml:trace>
  <inkml:trace contextRef="#ctx0" brushRef="#br3" timeOffset="-119058.73">10505 5931 565 0,'0'0'107'0,"0"0"-69"0,0 0 77 16,0 0-37-1,0 0 0-15,0 0-18 0,-2-32-49 16,18 24-7-16,-1-2-4 16,-2 0 0-16,1 0 2 15,-4 0-2-15,2 0 0 16,-5 0 6-16,-3 2-4 15,-2 2 18-15,0 0-17 16,-2 6 1-16,0-2 32 16,0 2-36-16,0 0-2 15,0 0-3-15,2 12 2 16,3 12-5-16,-1 4 4 16,4 4 4-16,-4-2 0 15,2 1 0-15,-1-5 0 0,-1-4-7 16,1-4 6-1,0-3-47-15,-5-1-86 0,0-3-76 16,0-8-19-16</inkml:trace>
  <inkml:trace contextRef="#ctx0" brushRef="#br3" timeOffset="-118892.1">10594 6079 200 0,'0'0'382'16,"0"0"-300"-16,0 0-4 15,0 0-8-15,0 0-25 16,0 0 38-16,20 0-72 16,7 0-6-16,7 0 6 0,-1-4-10 15,0 1-2-15,-4 1-77 16,-7 2-134-16,-8-2-100 16</inkml:trace>
  <inkml:trace contextRef="#ctx0" brushRef="#br3" timeOffset="-118019.98">10957 5923 482 0,'0'0'118'0,"0"0"-32"16,0 0 5-16,0 0 14 16,0 0-34-16,0 0-30 15,3-10 32-15,1 8-61 16,2 0 6-16,1-2 19 16,0 0-16-16,2 0 2 15,-1 0-12-15,4 0-8 16,-1-4 22-16,0 2-25 15,1-2 0-15,1-2 9 16,-3 2-7-16,4-2 2 16,-3 2-4-16,-5 4 4 15,0 0 13-15,-4 2-17 16,0 2 0-16,-2 0 6 0,0 0-6 16,0 0-1-16,0 0-5 15,0 18 6-15,2 8-10 16,3 2 10-16,1-2 0 15,0 2 0-15,4-4 0 16,-3 0 0-16,1-5 0 16,-1-1-42-16,0-4-10 15,-5-3-65-15,0 0-102 16,-2-5 41-16,0-2-195 16</inkml:trace>
  <inkml:trace contextRef="#ctx0" brushRef="#br3" timeOffset="-117835">11051 6106 420 0,'0'0'160'16,"0"0"-80"-16,0 0 4 15,0 0 8-15,0 0 26 16,0 0-51-16,40 0-64 16,-11-9-3-16,0 4 6 15,0-1-10-15,-5-1 4 16,-2 3-88-16,-4 1-40 15,-7 1-119-15,1-2-242 16</inkml:trace>
  <inkml:trace contextRef="#ctx0" brushRef="#br3" timeOffset="-117207.85">11465 5861 595 0,'0'0'105'0,"0"0"-41"15,0 0 26-15,0 0-13 16,0 0 39-16,0 0-113 16,29-14 6-16,-19 6 15 0,0 0-21 15,-3 0 2 1,1-2 22-16,-2 2-13 0,-2 2 43 16,-2 0-56-16,0 2 7 15,3 2 24-15,-3 2-32 16,0 0 0-16,0 0-2 15,0 0 7-15,5 0-23 16,0 0 18-16,2 16 0 16,-3 4-7-16,1 2 7 15,-2 4 0-15,-1 0-5 16,1 0 11-16,1 0-10 16,-2-4 4-16,3-1-22 15,-2-2-6-15,2-2-84 16,-3-6-52-16,0-3-59 0,-4-3-226 15</inkml:trace>
  <inkml:trace contextRef="#ctx0" brushRef="#br3" timeOffset="-116981.04">11519 6078 575 0,'0'0'177'0,"0"0"-133"15,0 0 54-15,0 0-1 16,0 0-30-16,0 0-4 16,42 0-62-16,-13-8-1 15,4-1 0-15,-2 2 7 0,0-1-16 16,-2 0 9-16,-6 4-52 16,-5-1-4-16,-9 1-175 15,-1 3 4-15,-1-3-160 16</inkml:trace>
  <inkml:trace contextRef="#ctx0" brushRef="#br3" timeOffset="-116516.03">11957 5887 465 0,'0'0'167'0,"0"0"-72"16,0 0 9-16,0 0 42 16,0 0-82-16,0 0-12 15,-2-18-2-15,2 10-32 16,7-4 4-16,4 0-22 15,2 0 2-15,-1-2 30 16,1 0-27-16,-2 4-5 16,-2 0 17-16,-2 4-8 0,-3 0 13 15,0 4-22 1,-1 0 1-16,-3 0 17 0,0 2-18 16,0 0-7-16,0 0 7 15,2 16-3-15,2 8-5 16,-1 4 6-16,2 0 2 15,-3 0 0-15,2-4 0 16,0-2 0-16,3-4-2 16,-3 1 2-16,4-6-39 15,-4-3-64-15,0 3-72 16,-4-8-52-16,0-1-153 16</inkml:trace>
  <inkml:trace contextRef="#ctx0" brushRef="#br3" timeOffset="-116335.58">12015 6068 566 0,'0'0'140'16,"0"0"-79"-16,0 0 27 15,0 0-12-15,0 0 35 16,0 0-98-16,21 2 1 16,6-2 12-16,6 0-17 15,2-2-7-15,5-9-2 16,-2 6-52-16,1-1-40 15,-8-2-170-15,-10 2-218 16</inkml:trace>
  <inkml:trace contextRef="#ctx0" brushRef="#br3" timeOffset="-115875.98">12530 5889 574 0,'0'0'173'0,"0"0"-98"0,0 0-26 16,0 0 34-1,0 0-10-15,0 0-54 0,-2 0 47 16,2 0-65-16,7-6 2 15,3-6 25-15,2 0-9 16,-1-4-11-16,0 0-7 16,3-4 3-16,-4 4 36 15,0 0-37-15,-3 8-3 16,-3 2 35-16,0 4-19 16,-4 2 2-16,0 0-18 15,2 0 3-15,0 8-21 16,1 14 18-16,1 4 0 15,1 2 7-15,0 0-5 16,-3-2-2-16,4 0 0 16,-2-2 0-16,3-4-20 0,-3-3-4 15,2-6-94 1,-6 1 25-16,0-2-163 0,0-2 25 16,0 1-186-16</inkml:trace>
  <inkml:trace contextRef="#ctx0" brushRef="#br3" timeOffset="-115720.42">12595 6070 529 0,'0'0'210'16,"0"0"-107"-16,0 0-47 16,0 0 50-16,0 0-49 15,0 0-1-15,25 0 21 16,6 0-39-16,9 0-19 16,5 0-19-16,-1-4 5 0,0-2-21 15,-3 3-113-15,-4 2-170 16,-10 1-325-16</inkml:trace>
  <inkml:trace contextRef="#ctx0" brushRef="#br3" timeOffset="-94644.06">2261 5863 78 0,'0'0'320'0,"0"0"-246"0,0 0-46 15,0 0-7 1,0 0 41-16,0 0-31 0,0 0 1 16,0-58-32-1,0 58 18-15,0 0-32 0,0 10 14 16,7 32-2-16,-1 30-8 15,-1 42 20-15,1 49 1 16,1 63 3 0,0 55-7-16,0 44 5 0,1 24-12 15,-3-4-39-15,-1-6-20 16,-1-18-101-16,-1-27-155 16</inkml:trace>
  <inkml:trace contextRef="#ctx0" brushRef="#br3" timeOffset="-93379.08">2375 8624 41 0,'0'0'108'0,"0"0"-106"16,0 0 70-16,0 0-27 0,0 0-20 15,0 0 25-15,-90-36 27 16,82 30-60-16,3-4 33 15,1 2-28-15,2 0 50 16,2-2-36-16,0 2-18 16,0 0 16-16,0 2 22 15,0 2-18-15,0 2-5 16,0 2-24-16,0 0-9 16,0 30-9-16,0 36 9 15,4 46 24-15,0 57-5 16,-4 50 7-16,0 43-26 15,0 37 7-15,0 8-8 0,0-2 1 16,0-13-6-16,0-29 2 16,0-22 0-16,0-10-1 15,9-7 4-15,7 3-63 16,1 3-43-16,6-7-42 16,8-11-218-16</inkml:trace>
  <inkml:trace contextRef="#ctx0" brushRef="#br3" timeOffset="-92462.79">2359 12468 376 0,'0'0'9'0,"0"0"71"16,0 0-38-16,0 0 2 15,0 0 4-15,0 0-22 16,-20-78-24-16,20 76 46 15,0 0-37-15,0 2-9 16,0 0-2-16,0 36 2 16,0 31-10-16,0 41 8 15,0 42 0-15,0 55 32 16,-9 46-31-16,2 33-1 0,0 23 0 16,1 0 0-1,6-4-1-15,0-15-44 0,0-13-28 16,0-34-25-16,4-41-225 15</inkml:trace>
  <inkml:trace contextRef="#ctx0" brushRef="#br3" timeOffset="-91596.99">2245 15516 434 0,'0'0'47'16,"0"0"-23"-16,0 0-24 15,0 0 29-15,0 0 9 16,0 0-10-16,11-76 23 16,-9 72-45-16,1 4 2 15,-3 0 38-15,0 0-32 16,0 0 5-16,0 0-19 0,0 0-2 16,0 26-11-1,0 24 13-15,-3 18 0 0,-1 25 7 16,4 23 14-16,0 10 18 15,0 21-33-15,7 9-5 16,11 1 12-16,2-11-12 16,0-8-1-16,2-17 4 15,-1-13-1-15,-4-6-6 16,1-13-5-16,-7-13 8 16,-3-8-12-16,-4-6-11 15,-4-8-31-15,0-14-5 16,0-10-36-16,-6-20-206 0</inkml:trace>
  <inkml:trace contextRef="#ctx0" brushRef="#br3" timeOffset="-90380.6">2297 5981 273 0,'0'0'76'0,"0"0"-53"16,0 0 13-16,0 0 8 16,0 0 43-16,0 0-64 15,0 3 9-15,0-8 37 16,0-3-46-16,0-4 14 16,0 0 2-16,0-1-36 15,0-4 26-15,0-3-29 0,0-6 0 16,0-6-2-1,0-6 2-15,0-8 0 0,0-9-1 16,0-3 8-16,0 0-1 16,0 8-6-16,0 16 0 15,0 16-10-15,0 12 10 16,0 6-72-16,0 0-188 16,0 12 33-16</inkml:trace>
  <inkml:trace contextRef="#ctx0" brushRef="#br3" timeOffset="-89880.74">2477 5518 582 0,'0'0'3'16,"0"0"22"-16,0 0-25 15,0 0-2-15,159-26-5 16,-59 18 14-16,20-4-6 16,26 0-1-16,20-4 2 15,27-4 19-15,21-2-21 16,16 0 0-16,20 0 12 15,21 0-10-15,34 2-2 16,36 2 0-16,22 2 2 16,14 8-4-16,7 1 2 15,6 7-35-15,1-1-18 16,-7-5-51-16,-8-1-13 16,-24-3-2-16</inkml:trace>
  <inkml:trace contextRef="#ctx0" brushRef="#br3" timeOffset="-88530.18">7949 5217 476 0,'0'0'94'0,"0"0"-87"15,0 0-3-15,0 0-6 16,0 0 2-16,0 0 0 15,125 0 21-15,-65 0-20 16,21 0-1-16,19 0 15 16,24 0-15-16,24 0 2 15,20 0-2-15,25 0 0 16,16-4-12-16,29-2 12 16,26 1 0-16,33-8-2 15,38 3 9-15,24-6-4 16,33 2 45-16,31 0 11 0,29 0-30 15,16 4-29 1,18 0 0-16,9 4-1 0,-5 6 1 16,-8 0-16-16,-21 0-74 15,-25 6-79-15</inkml:trace>
  <inkml:trace contextRef="#ctx0" brushRef="#br3" timeOffset="-86898.09">15296 5095 309 0,'0'0'37'16,"0"0"18"-16,0 0-26 16,0 0-4-16,0 0 80 15,0 0-90-15,0 0 41 16,-32-42-2-16,32 40-25 0,0 2 4 15,0 0-33 1,26 0 0-16,19 0 1 0,20 0-1 16,28-2 0-16,28-2 6 15,24-2 0-15,26-2-3 16,14 0-3-16,18 0 0 16,22 0 1-16,29-2 0 15,27 0-1-15,31 4 28 16,13 6 1-16,7 0-8 15,11 10-21-15,12 8 0 16,12-4 4-16,12 2-4 16,-7-4-10-16,-5 2 8 15,-7 0-41-15,-9-4-35 0,-6-4-47 16,-25-6-239 0</inkml:trace>
  <inkml:trace contextRef="#ctx0" brushRef="#br3" timeOffset="-85914.52">21608 5127 546 0,'0'0'0'15,"0"0"7"-15,0 0-4 16,151-14-3-16,-98 10 0 16,9 2-3-16,10-2 11 0,6 0-9 15,15 0 1-15,17-6 0 16,10 2 3 0,9 0 13-16,11-2 7 0,14 2-23 15,18-4 1-15,17 2 40 16,17 0-27-16,12 0-9 15,17 2 18-15,16-4-5 16,23-2-1-16,17 0-8 16,12-2-6-16,9 6 44 15,4 4-47-15,4 2 0 16,4 4 14-16,11 0-12 16,-3 0-4-16,-5 2 2 15,-8 10 0-15,-9-1 1 16,-1 2-1-16,-5-5 0 15,-13 2-2-15,-15 0 3 0,-22 0-2 16,-26 2-3 0,-26 2-66-16,-23-2 29 0,-30-2-81 15,-29-4-98-15</inkml:trace>
  <inkml:trace contextRef="#ctx0" brushRef="#br3" timeOffset="-85413.9">30125 5007 529 0,'0'0'16'0,"0"0"-8"16,181 0 18-16,-74 0-17 0,20 0 0 15,17 4 16-15,30 0-2 16,24 0 47-16,26-4-13 16,27 0-41-16,17 0 75 15,7 0-73-15,-3 0 25 16,-6 4 23-16,4 4-59 16,-14 2 33-16,-7 0-40 15,-35 4 0-15,-71 0-3 16,-61-4 3-16,-53 2-5 15,-20-6 4-15,-9-2-28 16,0-2 22-16,0 0-37 16,0 0-37-16,0 2-16 15,0-4-90-15,0 0-257 0</inkml:trace>
  <inkml:trace contextRef="#ctx0" brushRef="#br3" timeOffset="-83581.29">2321 7704 495 0,'0'0'74'0,"0"0"-70"15,0 0 39-15,0 0-20 16,0 0-5-16,0 0-18 16,0 0 6-16,18 0-12 0,7 0 6 15,10 0 0-15,7 2 3 16,10 4-3 0,12 0 0-16,5 0 0 0,12 2 5 15,8-2 11-15,7 0-16 16,12 0 0-16,11-2 15 15,15-2-14-15,10 0 1 16,12-2-2-16,9 0 13 16,0 0-9-16,7 0-4 15,5 0 0-15,4 0 6 16,8 0-6-16,4 2 0 16,-2-2-5-16,7 0 12 15,5 0-10-15,-5 0 3 16,1 0 0-16,5-6 8 15,1-2-6-15,9-4-2 0,0 0 0 16,-2 2 7-16,-2 0-4 16,-2 0-3-16,-9 2 0 15,-3 0 11-15,-5 2-11 16,-3 0 0-16,-3 0-6 16,-2 2 14-16,-12 0-12 15,-6 2 4-15,-12 2-40 16,-12 0 29-16,-16 0-64 15,-19 0-68-15,-19 4-240 16</inkml:trace>
  <inkml:trace contextRef="#ctx0" brushRef="#br3" timeOffset="-82639.93">9308 7682 468 0,'0'0'0'0,"0"0"0"0,0 0 6 16,166 0-2-1,-106 0 5-15,11 0 0 0,14 0 19 16,8 0 31-16,7 0-33 16,5 0-1-16,4 0-4 15,7-6-16-15,9 0 14 16,8 2-19-16,5 2 0 16,7 0 7-16,0 2-7 15,0 0 0-15,0 0 0 16,-2 0 4-16,-1-2 0 15,0 2-4-15,-3-2 0 16,-1-2 3-16,-4-4-3 16,-3 0 0-16,-4-2 26 15,-6 2-11-15,-7 2 9 16,-10 0-24-16,-6 2 2 16,-9-3 42-16,-12 2-38 15,-13 1-4-15,-12-2 18 0,-6 2-19 16,-11 0 6-16,-4-2-7 15,0 2 0-15,-4-3 4 16,0 2-4-16,0 3 0 16,-8-1-1-16,-2 2 6 15,-7-2-10-15,-5 3 5 16,-5 0-90-16,0 0-19 16,0 0-119-16</inkml:trace>
  <inkml:trace contextRef="#ctx0" brushRef="#br3" timeOffset="-81079.47">13965 5095 103 0,'0'0'280'0,"0"0"-221"15,0 0-56-15,0 0 47 16,0 0-17-16,0 0-6 0,-9-20 24 15,9 18-40-15,0-2-4 16,0 2 12-16,0 0-7 16,0 2 30-16,0 0-42 15,4 0 3-15,-2 0 22 16,1 0-25-16,2 0 0 16,-1 20 8-16,3 8 3 15,-3 6 29-15,-2 8-40 16,0 3 0-16,3 0 30 15,-3 8-28-15,-2 5 2 16,0 4 9-16,3 4-9 16,-3 7 32-16,0-1-36 15,0 2 0-15,0 2 30 16,0 2-28-16,0 2 3 16,6-4 6-16,3 3-6 0,4-7 16 15,-1-2-21 1,-2-2 0-16,-1 0 16 0,-4 0-16 15,-2 3 0-15,-3-3-3 16,0-8 12-16,0-7-11 16,0-7 2-16,0-9 0 15,0-2 2-15,0-3-2 16,0-4 0-16,0-4-3 16,0 0 9-16,0-4-8 15,0-2 2-15,0 2 0 0,0-2 1 16,0 4-1-1,0 0 0-15,0 4-4 0,0-2 10 16,0 2-6-16,0-1 0 16,0 1 0-16,0-1-2 15,0 0 2-15,0-3 0 16,0-2-4-16,0 2 10 16,0-2-6-16,0 0 0 15,0 2 0-15,0 0-1 16,0-2 1-16,0 2-1 15,0-2-6-15,0-2 14 16,0-1-7-16,0-3 0 16,-3 0 0-16,3-5 1 15,0 0-1-15,0-4 0 0,0-2-5 16,0 1 12 0,0-4-9-16,0 2 2 15,0-2 0-15,0 0 1 0,0 0-1 16,0 0 0-16,-2 0 1 15,-1 0 5-15,1 0 8 16,-5 0-14-16,-1 0 0 16,-8 0 18-16,-6 0-18 15,-5 0 0-15,-8 0-2 16,-8 1 7-16,-8 6-5 16,-16 5 0-16,-11 2 0 15,-17 2-21-15,-22 4-10 16,-16 0-34-16,-12 2-52 0,0-8-105 15,11-6-311 1</inkml:trace>
  <inkml:trace contextRef="#ctx0" brushRef="#br3" timeOffset="-76981.46">2751 8303 105 0,'0'0'105'0,"0"0"-84"15,0 0 53-15,0 0-13 16,0 0-35-16,0 0 78 15,0 0-88-15,0-24 27 16,0 20 8-16,0 0 0 16,0 0 32-16,0-2-31 15,-2 2-11-15,0-2 14 16,2 4-24-16,0-2-13 0,0 4 49 16,-3-2-45-16,3-2 21 15,-2 0-43-15,2 0 0 16,0 4 50-16,-2 0-49 15,2 0 2-15,-2 0-3 16,2 0 15-16,0 0-32 16,-2 12 13-16,0 16 4 15,-3 16-13-15,-2 11 13 16,2 3 0-16,3 2-4 16,2-4 10-16,0-8-6 15,0-8 0-15,0-5 0 16,0-7-1-16,0-8 1 15,0 0 0-15,-2-8-4 16,0-4 10-16,2-5-7 0,0-3 1 16,0 0 0-16,0 0 10 15,0 0-10-15,0 0 0 16,0 0 13-16,0 0-9 16,0 0 43-16,0 0-34 15,0-13-12-15,0-6 22 16,0 0-23-16,0-3 0 15,0 0-5-15,0 1 14 16,6 1-13-16,1 4 4 16,3 0 0-16,0 4-9 15,4 2 9-15,4 2-9 16,0 4 8-16,3 4 1 16,0 0-10-16,-1 0 10 0,0 8-30 15,-4 10 21-15,-3 2-24 16,-2 2-1-16,-2-1 19 15,-7-3-12-15,-2 0 18 16,0-3-29-16,0-3 22 16,-4 2-7-16,-17-3 23 15,-3-1-18-15,-2 0-3 16,-9-2-30-16,10 0 44 16,0-4-37-16,7-2-28 15,7-2 16-15,7 0-95 16,4 0-165-16</inkml:trace>
  <inkml:trace contextRef="#ctx0" brushRef="#br3" timeOffset="-76683.13">2491 8532 406 0,'0'0'23'0,"0"0"20"16,-27 117 43-16,27-73-71 15,0-2 1-15,0-4 10 16,4-8-23-16,16-2 10 15,5-6-13-15,4-2 0 16,9-6-14-16,-3-8-44 16,3-6-253-16</inkml:trace>
  <inkml:trace contextRef="#ctx0" brushRef="#br3" timeOffset="-76363.23">2887 8454 545 0,'0'0'32'15,"0"0"37"-15,0 0-40 16,0 0-19-16,0 0 37 16,0 0-40-16,29-12 7 15,-11 32 16-15,0 0 1 16,-3 6 18-16,1 2-20 15,-5 2-5-15,5 0 43 16,-10 2-67-16,1 0 0 16,-3 1 11-16,-4-1-11 0,0 1 3 15,0 4-3 1,-19 1-44-16,-8 2 11 16,-2 0-134-16,-2-6-18 15,6-6-164-15</inkml:trace>
  <inkml:trace contextRef="#ctx0" brushRef="#br3" timeOffset="-73848.55">3932 8664 468 0,'0'0'83'0,"0"0"-19"16,0 0 5-16,0 0 30 15,0 0-29-15,0 0 61 16,0 0-94-16,-18-6-16 16,18 6 18-16,0 0-18 15,0 0-11-15,0 0-10 16,18 0 0-16,9 0 36 15,11 0-35-15,6-4 11 0,3-1 20 16,0-2-15-16,-2 1-3 16,-3 1-14-16,-9 0 0 15,-6-1-2-15,-7 3 2 16,-9 0-3-16,-5 2-6 16,-1 1-25-16,-5 0-6 15,0 0-17-15,0 0-54 16,-2 0-27-16,-16-3-220 15</inkml:trace>
  <inkml:trace contextRef="#ctx0" brushRef="#br3" timeOffset="-73482.53">4055 8378 608 0,'0'0'48'16,"0"0"-2"-16,0 0 9 16,0 0-28-16,0 0 64 15,0 0-91-15,-2-40 3 16,2 40 9-16,0 13-10 16,2 10 22-16,4 9 13 15,3 12-18-15,-3 8 41 16,0 6-60-16,-2 2 0 0,3 1 21 15,-1-3-19 1,0-6 0-16,4-4-2 0,-3-6 4 16,-1-10 1-16,-2-4-5 15,-1-8 0-15,-1-2 6 16,-2-5-6-16,0-8-1 16,2-1-13-16,-2-4-89 15,5 0 51-15,4-8-62 16,6-24-318-16</inkml:trace>
  <inkml:trace contextRef="#ctx0" brushRef="#br3" timeOffset="-72929.41">4781 8374 515 0,'0'0'79'0,"0"0"2"0,0 0-17 16,0 0 39-16,0 0-93 16,0 0 3-16,-80 14 55 15,60 20-64-15,1 10 12 16,6 8 6-16,5 4-19 16,4 1 29-16,4-6-32 15,0-7 0-15,10-9 9 16,13-9-8-16,-2-8-1 15,4-8 0-15,-2-4 12 16,-1-6 0-16,-2 0-12 16,-2 0 0-16,-5-6 25 15,-4-12-20-15,-4-3-5 0,-5 2 11 16,0-2-3-16,-5 3 6 16,-13 7-14-16,-2 3 0 15,-2 8-7-15,-2 0 7 16,1 0-13-16,3 4-14 15,5 10-59-15,6 4 4 16,9-2-92-16,0-6-31 16,9-6-233-16</inkml:trace>
  <inkml:trace contextRef="#ctx0" brushRef="#br3" timeOffset="-72212.34">5111 8448 349 0,'0'0'179'0,"0"0"-117"15,0 0 44-15,0 0-24 16,0 0 45-16,0 0-49 16,-23-16-45-16,23 14 33 0,0 2-57 15,0-4 6-15,7-2 5 16,11 0-16-16,7-2 1 15,1 2-5-15,3 2 0 16,-5 4 3-16,-1 0-3 16,-7 0 0-16,-8 10-6 15,-3 12 12-15,-5 4-14 16,0 4 8-16,0 0 0 16,-15-2-5-16,-4-4 5 15,3-6 0-15,3-4-5 16,3-4 13-16,2-4-8 15,6-3 0-15,2-2 0 0,0-1 0 16,0 0 0-16,0 0-2 16,2 0-2-16,19 2 8 15,3 0-7-15,3 2 3 16,2 2 0-16,-4 4 0 16,-1 2 0-16,-6 2 0 15,-7 0-5-15,-2 3 13 16,-7-1-12-16,-2 0 4 15,0 2 0-15,0-4-1 16,-7-1 1-16,-10 0 0 16,-8-1 2-16,-4-2 2 15,-2-4 0-15,0 0-4 16,-1-4 0-16,3-2 3 0,5 0-3 16,2 0 0-16,4 0-4 15,5-4-3-15,3 2-32 16,6 0-63-16,4 2-102 15,0 0-92-15</inkml:trace>
  <inkml:trace contextRef="#ctx0" brushRef="#br3" timeOffset="-71197.45">6449 8600 392 0,'0'0'223'16,"0"0"-135"-16,0 0-7 16,0 0 73-16,0 0-76 15,0 0-49-15,-6 0 26 16,6 0-36-16,0 0-10 16,8 0 0-16,15 0-8 15,10 0 86-15,12-5-76 16,8-2 7-16,7-3 21 0,6 0-27 15,-9 2 4 1,-5 0-16-16,-13 6 9 0,-7 0-6 16,-10 2-3-16,-6 0 0 15,-7 0-3-15,-3 0 5 16,-4 0-4-16,-2 0 1 16,0 0 1-16,0 0-33 15,0 0 33-15,0 0-59 16,0 0-6-16,0 0-42 15,-15 8-60-15,-7 4-36 16,-5 2-241-16</inkml:trace>
  <inkml:trace contextRef="#ctx0" brushRef="#br3" timeOffset="-70763.74">6536 8783 383 0,'0'0'219'0,"0"0"-168"15,0 0 37-15,0 0 54 0,0 0-55 16,0 0-29-1,-8 0-26-15,8 0-31 0,0 0 38 16,0 0-39-16,20 0 0 16,16 0 38-16,12 0-26 15,12 0 6-15,7-10-8 16,-2 0 1-16,-7 2 5 16,-7 2-16-16,-13 2 0 15,-9 2 4-15,-9-1-4 16,-7 3 0-16,-5-1-3 15,-4 1 9-15,-4 0-5 16,0 0-1-16,0 0-3 16,0 0-17-16,0 0-25 15,0 0-30-15,0 4-10 0,-4 8-32 16,-6-4-52-16,1-2-147 16</inkml:trace>
  <inkml:trace contextRef="#ctx0" brushRef="#br3" timeOffset="-64696.77">8722 9476 548 0,'0'0'74'0,"0"0"-48"0,0 0 6 16,0 0 2-16,0 0 52 16,0 0-59-16,-122-8 5 15,90 8 49-15,1 0-39 16,2 7 10-16,4-1-26 16,10-1-20-16,7-1 24 15,0 0-30-15,6 1 0 16,2 1-1-16,0 0 7 15,0 2-12-15,0-1 6 0,14 4 0 16,9-1 6-16,8-2-6 16,9 0 0-16,2-2 8 15,3 0-5-15,-1 4-2 16,-7 0-1-16,-3 4 0 16,-9-2-1-16,-5 2 1 15,-7-2 0-15,-4-2-6 16,-4 0 6-16,-5-2-3 15,0 0-7-15,0 0 10 16,-12 0-6-16,-12 0 6 16,-7 0 0-16,-5-2 1 15,-6-2 4-15,0-2-4 16,-1-2-1-16,5 0 0 0,7 0 37 16,6 0-37-16,10-6 0 15,3-2 20-15,10-2-19 16,2-2-1-16,0-4-29 15,4-4-68-15,19-2-54 16,6-4-136-16</inkml:trace>
  <inkml:trace contextRef="#ctx0" brushRef="#br3" timeOffset="-62867.05">10883 9346 650 0,'0'0'187'16,"0"0"-98"-16,0 0-24 16,0 0 2-16,0 0-59 15,0 0 14-15,0-12-22 16,0 20 0-16,0 10-2 16,6 3 7-16,0-2-5 15,-2 2 0-15,3-6 9 16,-1-2-2-16,-1-5-7 15,0-4 0-15,-1-2 5 16,-4-2 2-16,0 0-7 16,0 0 10-16,0 0-6 15,0 0 56-15,0 0-31 0,0 0 10 16,2-19 20-16,-2-3-56 16,2 0-3-16,1 4 0 15,-1 6 7-15,0 5 22 16,0 4-29-16,0 3 0 15,-2 0 8-15,2 0-8 16,4 0-14-16,2 0 3 16,1 10 11-16,5 5-13 15,-3-1 13-15,-1-3 0 16,-3-3-3-16,3-4 3 16,-6-4-3-16,-2 3 0 15,0-3 6-15,-2 0 1 16,0 0-4-16,2 0 0 0,0-4 24 15,1-14-22-15,1-3-2 16,1-1 0-16,-3 2 4 16,3 4 2-16,-3 4-6 15,0 6 0-15,0 2 12 16,-2 4-12-16,0 0-4 16,2 0-1-16,3 0-1 15,1 4-14-15,2 12 14 16,2-2 1-16,1 2-12 15,1-1-12-15,5-6-26 16,1 1-6-16,5-4-36 16,-1-2 64-16,0-1-113 0,1-3 1 15,-4 0 80 1,-3 0-13-16,-1 0 47 0,-5-9 24 16,-4 0 14-16,-1-4 41 15,-3 1 20-15,-2-2 7 16,0 4 22-16,0 0-37 15,0 2 1-15,-2 4 8 16,-7 2-53-16,-5 2 8 16,-3 0-24-16,-1 0 0 15,0 6-2-15,2 8 2 16,5 2 0-16,7 0-2 16,4-4-1-16,0 1-9 15,0-8-16-15,0-1-2 16,15-4 15-16,4 0 15 15,2 0 0-15,-1-6-4 0,-1-6 16 16,-2-1-9-16,-3-4-3 16,-5 3 0-16,-3 4 7 15,-6 2-4-15,0 6-3 16,0 0 15-16,0 2-9 16,0 0-12-16,0 0 3 15,0 0 0-15,0 12-29 16,0 0-3-16,4-2-13 15,17-2 3-15,3-6-35 16,8-2 41-16,5 0-30 16,-1 0 30-16,1 0 28 15,-3-10-3-15,-7-2 14 16,-7 4-5-16,-11-2 10 16,-3 0 0-16,-6 4 16 0,0 0-19 15,0 4 90-15,-11 0-89 16,-11 2 0-16,-7 0 11 15,-2 0-12-15,7 0 23 16,3 8 3-16,8 2-27 16,4 0 18-16,9-2-19 15,0 0 0-15,0-2-6 16,9-2-3-16,15 0 2 16,7-2-16-16,6 0 4 15,-2 2-6-15,-6 5 25 16,-5 2-1-16,-1 5-3 15,-5 7 8-15,-7 7-8 16,-5 6 0-16,-6 10 4 0,0 2-4 16,0 2 4-16,0 6 0 15,-15-4 1-15,-10 2-1 16,-2-3 0-16,3-15 6 16,0-8-6-16,6-12 50 15,0-13-28-15,0-3 48 16,-2 0 24-16,3-15-28 15,-2-15 3-15,6-12-23 16,8-11-16-16,5-5 41 16,0-8-69-16,23-2-2 0,20 0 12 15,5 3-12 1,10 10-16-16,5 10-96 0,-5 13-33 16,-5 12-56-16,-11 10-107 15</inkml:trace>
  <inkml:trace contextRef="#ctx0" brushRef="#br3" timeOffset="-50470.58">9690 8372 532 0,'0'0'60'0,"0"0"-21"0,0 0-13 15,0 0-4-15,0 0-17 16,0 0 82-16,0 0-63 16,0 0 2-16,-2 134 10 15,2-92-22-15,0 0 20 16,0-1-26-16,0-5-4 15,0-3 39-15,0 0-41 16,0-5-2-16,0-2 30 16,0-4-24-16,-4-6-2 15,4-2-4-15,0-4 1 16,0-2 0-16,-2-2-1 16,2 0 0-16,0-4-11 15,0 0-55-15,0-2-45 16,0 0-30-16,2-4-88 0</inkml:trace>
  <inkml:trace contextRef="#ctx0" brushRef="#br3" timeOffset="-50121.67">10023 8424 385 0,'0'0'155'0,"0"0"-73"16,0 0-20 0,0 0 6-16,0 0 34 0,0 0-47 15,31-73 28-15,-31 73-83 16,0 0 6-16,0 0 0 16,0 25-4-16,0 9 23 15,0 6-6-15,0 2-17 16,0 0 32-16,0 2-34 15,0-5 0-15,0-2 8 16,0-2-8-16,0-3 0 16,0-6 0-16,3-2 3 15,0-4-2-15,-3-6-1 16,0 0-13-16,0-6-12 16,0 0-74-16,4-8-75 15,0 0-97-15</inkml:trace>
  <inkml:trace contextRef="#ctx0" brushRef="#br3" timeOffset="-49534.32">10571 8351 590 0,'0'0'103'0,"0"0"-36"0,0 0 59 16,0 0-72-16,0 0-26 16,0 0-28-16,0 7 6 15,0 27 9-15,0 4 3 16,0 6-13-16,0 0 38 15,0-2-40-15,0-2 11 16,0-4-1-16,0-4-11 16,0-4 15-16,0-2-17 15,0-5 0-15,0-6 10 16,0-2-10-16,0-8 0 16,0 0-1-16,0-3 7 0,0-2 4 15,0 2-10 1,0 0 0-16,0-2 36 0,0 0-33 15,0 2 6-15,0-2-1 16,0 0-3-16,0 2 4 16,0-2-9-16,0 0 0 15,0 0 3-15,0 0-3 16,0 0 0-16,0 0-5 16,0 0 6-16,0 0-11 15,0 0-11-15,0 0 4 16,0 0 2-16,0 0 15 15,0 0-6-15,0 0 4 0,0 0-18 16,0 0 16-16,0 0-61 16,0 2-55-16,0-2-60 15,0 0-103-15</inkml:trace>
  <inkml:trace contextRef="#ctx0" brushRef="#br3" timeOffset="-48501.2">11140 8336 117 0,'0'0'441'0,"0"0"-367"16,0 0 26-16,0 0 4 15,0 0-21-15,0 0 12 16,17-75-88-16,-17 79-4 16,0 23-3-16,0 13 0 15,0 6 33-15,0 4-19 0,0 0 5 16,0-4-16-16,0-6 1 15,0-4 20-15,0-5-24 16,0-4 0-16,5-3 9 16,2 1-9-16,0-6 3 15,1-2-3-15,-1-3-28 16,2-2-12-16,0-5-98 16,0-7-94-16,5 0-143 15</inkml:trace>
  <inkml:trace contextRef="#ctx0" brushRef="#br3" timeOffset="-48152.2">11599 8329 369 0,'0'0'241'15,"0"0"-170"-15,0 0 34 16,0 0-12-16,0 0-6 16,0 0-28-16,0-26-46 15,0 26-1-15,0 0-7 16,0 15 6-16,0 10-11 16,0 6 47-16,0 5-33 0,0 2-4 15,0-2-5 1,0 0 6-16,0-4-1 0,2 2-10 15,1-3 0-15,1-2 1 16,0-3-1-16,-2-5-6 16,5-3-50-16,0-4-52 15,4-6-13-15,4-8-137 16,3 0-237-16</inkml:trace>
  <inkml:trace contextRef="#ctx0" brushRef="#br3" timeOffset="-47756.93">12040 8247 453 0,'0'0'206'0,"0"0"-125"15,0 0 60-15,0 0-53 16,0 0-24-16,0 0-37 16,0-18-23-16,0 27 8 15,0 16-6-15,0 13 23 16,0 4 30-16,0 3-44 16,0 1 6-16,0-2-5 15,0-6-14-15,0-6 15 0,0-4-17 16,0-8 0-16,2-3 6 15,2-6-6-15,1-3 0 16,-3-2-1-16,3-4 8 16,-3 3-17-16,1-5 6 15,1 0-54-15,0 0-6 16,3 0-74-16,-1 0-85 16,2-7-279-16</inkml:trace>
  <inkml:trace contextRef="#ctx0" brushRef="#br3" timeOffset="-42389.04">8450 8512 168 0,'0'0'386'16,"0"0"-346"-16,0 0 25 15,0 0 3-15,0 0-34 16,0 0-7-16,0 0-27 16,-13-10 0-16,9 28 13 15,-3 4 7-15,-2 4 12 16,2 8 8-16,1 2-26 16,2 7 35-16,4 2-49 15,0 2 1-15,0-3 36 16,2-4-35-16,13-6 7 15,10-6 7-15,4-6-13 0,2-8 30 16,4-4-33-16,1-8 0 16,0-2 37-16,0 0-34 15,-7-8 13-15,-8-10-7 16,-2-8-8-16,-9-10 48 16,-5-6-27-16,-5-10-13 15,0-4 28-15,0-1-36 16,-15 5 3-16,-8 10 5 15,-2 8-8-15,-4 8 24 16,-2 8-25-16,-2 10 0 0,-3 8-6 16,-4 0 6-16,1 20-54 15,-4 16-32-15,5 4-87 16,7 3-123-16</inkml:trace>
  <inkml:trace contextRef="#ctx0" brushRef="#br3" timeOffset="-15560.93">13996 7510 139 0,'0'0'54'0,"0"0"-14"16,0 0 1-16,0 0-35 15,0 0 33-15,0 0-15 16,5 0-11-16,-5 0 33 16,0 0-27-16,0 0 32 15,0 0-9-15,0 0-20 16,0 0 32-16,0 0-35 15,0 0-4-15,2 0 38 0,3 0-51 16,1 0-2 0,0 0 0-16,1 0 7 0,0 0-8 15,0 0 1-15,-3-3 0 16,3 2 0-16,-3-2 0 16,3 2 0-16,-2-2-3 15,-1 1 9-15,0 0-5 16,-1 2-1-16,-3 0 0 15,0 0 11-15,0 0-9 16,0 0 15-16,0 0 16 16,0 0-24-16,0 0 18 15,0 0-24-15,0 0-3 16,0 0 48-16,0 0-45 16,0 0-3-16,0 0 6 15,0 0 1-15,0 0-7 0,0 0 0 16,0 0 0-1,0 0-7-15,0 0 7 0,0 2 0 16,0 14 9-16,0 0-9 16,0 7 39-16,0 0-37 15,0 6-1-15,0 0 50 16,-3 8-50-16,-3 1 1 16,2 4 17-16,-4 0-17 15,-1 2 20-15,3 2-22 16,-3 3 0-16,0 1 23 15,0 2-16-15,3 0-7 16,1 6 15-16,3 0-10 16,2 2 11-16,0-1-16 15,0-3 0-15,0 0 11 0,0-4-11 16,0-2 0-16,0-2 9 16,0-2-8-16,0 1 4 15,-4-1-5-15,-1-4 0 16,0 0 9-16,1-2-9 15,2-2 0-15,-2 2 10 16,1-2-8-16,3 0 8 16,0-2-10-16,0 0 0 15,0-3 2-15,0-1-2 16,0 0 0-16,0-4 1 16,0 0 2-16,0 0-3 15,0-4 0-15,0 4 0 16,0-4-2-16,0 2 2 0,0 1 0 15,0-4 2-15,-2 4 2 16,2-1-6-16,0 0 2 16,0-1 0-16,0 0 2 15,0-3-2-15,0 0 0 16,0-2 6-16,0-4-4 16,0-4 3-16,0-2-5 15,0-2 0-15,0-4 2 16,0 2-2-16,0-2 0 15,0 0 1-15,0 2-1 16,-9-4-73-16,-7-2-108 16,-2 0-274-16</inkml:trace>
  <inkml:trace contextRef="#ctx0" brushRef="#br3" timeOffset="-13024.48">2310 10822 368 0,'0'0'75'0,"0"0"-7"16,0 0 18-16,0 0-52 15,0 0-15-15,0 0 12 16,0 0-8-16,18 0 22 15,8 0-6-15,11 0-15 16,9 0 56-16,14 0-63 16,13 0 0-16,10 0 11 0,8 0-21 15,3 0 15-15,-7 0-22 16,4 0 0-16,1 0 13 16,-1 0-13-16,-2 0 0 15,-2 0 9-15,-3 0-8 16,-1 0 15-16,-2 0-16 15,-2 0 3-15,2 0 14 16,4 0-17-16,-1 0 0 16,1 0 5-16,2 0-4 15,6 0 4-15,7-6-5 16,10 0 0-16,1 0 2 16,0-2-2-16,1 0 0 15,-1 4-4-15,5 0 12 16,7 0-12-16,-1-2 4 0,5 0 0 15,4-2 3-15,8 0-3 16,-1-2 0-16,0-2 12 16,0 4-1-16,-2 0 9 15,-2-2-20-15,-9 2 1 16,-9-2 2-16,-2 0-3 16,-8 2 0-16,1-1-4 15,-2 4 10-15,-3-3-8 16,-2 2 2-16,3-2 0 15,-3 4 15-15,-4-2-15 16,0 2 0-16,-5 0 12 0,-2-1-12 16,3 1 4-16,1 0-4 15,1 0 0-15,-5 1 3 16,-2-1-3-16,-2 0 0 16,6-4 1-16,5 2 1 15,2-2-2-15,4-1 0 16,-2 4 0-16,1-2 3 15,-5 3-3-15,2 0 0 16,2 1 7-16,-3-1-5 16,2 1-1-16,-7 1-1 15,-1 0 1-15,0 0 5 16,3-2-6-16,-3 3 0 16,1-6-4-16,-4 1 4 15,-1 0 0-15,4-2 0 0,5-2 5 16,2 2 5-16,7-2-10 15,0-2 0-15,4 4 17 16,7 0-17-16,2 2 3 16,4 2-3-16,-1 0 0 15,-3 4 12-15,0 0-12 16,0 0 0-16,-9 0 2 16,-8 0-1-16,-12 2-1 15,-11 2 0-15,-5 0 1 16,-8-4-8-16,-6 0 7 15,0 0 0-15,-6 0 1 16,-1 0 0-16,-4 0-1 16,2-2 0-16,1-4 0 15,2-2 2-15,3 2-2 0,2-2 0 16,2 2 2-16,3-2-2 16,1 2 0-16,5 0 0 15,1 0 2-15,-6 2 0 16,-4 2-2-16,-11 0 0 15,-2 2 0-15,-7-2 0 16,-2 2 0-16,-5-2-4 16,0 2 10-16,4-2-8 15,3-2 2-15,1 2 0 16,5-2 3-16,0 2-3 16,1-2 0-16,2 2-5 15,2 0 17-15,-1 0-6 16,-2 0-6-16,-1-2 0 0,-3 4 2 15,-4-4-1-15,-1 2-1 16,-4 0 0-16,-1-2 2 16,-3 0 0-16,0-2-2 15,-4 2 0-15,0 0 13 16,-6 0-7-16,2 2-6 16,-3 0 5-16,3-3 0 15,-6 4 10-15,1-1-15 16,0 0 0-16,-4 0 7 15,-4 0-7-15,-1 0 0 16,-2-1 1-16,-4 2 5 16,-1 1 17-16,-2 0-23 0,0 0 0 15,0-3 50-15,0 3-36 16,0-4 15-16,0-3 10 16,0-4-27-16,0 0-3 15,0-6-9-15,0 2 0 16,-5-2 4-16,0-1-4 15,1-4 0-15,2 0-3 16,-1-4 7-16,3 2-4 16,0 0 0-16,0 0 0 15,0 0 2-15,-2 0-2 16,0 0-1-16,0-2-1 16,0-6 4-16,-2-4-3 15,1-7 1-15,1-3 0 0,-1-2 2 16,1 0-2-1,0 0 0-15,0 2-3 0,-1 1 6 16,1 0-13-16,0 4-12 16,-2 9-61-16,2 12 22 15,-3 10-87-15,-4 6-131 16,-2 0-220-16</inkml:trace>
  <inkml:trace contextRef="#ctx0" brushRef="#br3" timeOffset="-11022.61">14081 8274 317 0,'0'0'17'0,"0"0"97"0,0 0-53 15,0 0 5-15,0 0 9 16,0 0-4-16,-5-53-24 16,5 53-7-16,0 0-37 15,0 4 5-15,0 27-8 16,0 16 0-16,0 22 19 16,0 19-9-16,0 24 4 15,0 20-14-15,0 13 7 16,0 9 14-16,0 1-21 15,0-5-1-15,0-9 1 16,0-7 0-16,0-8 2 16,0-10-4-16,0-9-8 0,5-17 1 15,3-12-59 1,8-7-59-16,0-13-12 0</inkml:trace>
  <inkml:trace contextRef="#ctx0" brushRef="#br3" timeOffset="-8804.88">2443 14055 309 0,'0'0'31'15,"0"0"1"-15,0 0 29 0,0 0-11 16,0 0 14 0,0 0-8-16,-13 0 13 0,13 0-5 15,0 0-20-15,0 0-21 16,0 0 21-16,0 0-44 16,0 0 0-16,0 0-5 15,3 0 13-15,5 0-8 16,8 6 0-16,2-2 7 15,8 2 32-15,10-2-33 16,11 0-1-16,15-3 41 16,7-1-31-16,5 0-2 15,4 0-13-15,-5 0 6 16,3 0-4-16,5 0-2 16,3 0 0-16,3 0-2 15,0 0 2-15,0 3 0 16,-2-3-2-16,3 0 6 15,1 0-2-15,7 0-2 0,1 0 0 16,-1 0 1-16,-3-4 2 16,3 0-3-16,2 0 0 15,4 2 0-15,3-5 6 16,6 2-6-16,-1-1 0 16,0-2 2-16,6 2 7 15,3-1 1-15,1 2-10 16,-2 1 9-16,5-5 6 15,2 1-10-15,8 1-5 16,3 0 39-16,11-1-26 0,9 1 1 16,9-4-11-1,8-1 0-15,8 0 34 0,-3 0-37 16,3 2 0-16,-3 2 17 16,-2 6-17-16,-4 0 5 15,0 0-5-15,1 2 3 16,3-4 3-16,9 0-6 15,4 0 0-15,5-2 1 16,5 0-1-16,-1 0 0 16,-7 4-1-16,-10-2 6 15,-3 0 1-15,-4 0-6 16,-3-2 0-16,-1-2 2 16,-3 0-2-16,0 0 0 15,-2-2-4-15,-5 2 11 16,-6-2-8-16,-7 0 1 0,-13 2 0 15,-10 0 21 1,-8 0-16-16,-8 0 4 0,-8 0 5 16,-11 0-8-16,-16-2 37 15,-6 2-43-15,-11-2 0 16,-7-1 39-16,-5 6-31 16,-3-1 2-16,-8 2-10 15,-4 1 11-15,-7 3-8 16,-8 0-3-16,-3 0 0 15,-5 0-22-15,-1 0 10 16,-2 0-61-16,1 0-59 16,2 0-57-16,7 0-108 0</inkml:trace>
  <inkml:trace contextRef="#ctx0" brushRef="#br3" timeOffset="-6892.59">14415 10481 26 0,'0'0'29'0,"0"0"-27"0,0 0 1 16,0 0 10-16,0 0 71 16,0 0-67-16,0-82 85 15,0 72-63-15,0-2-16 16,0 2 58-16,-4-2-33 15,-3 2 3-15,0 0 13 16,0 2-64-16,3 2 59 16,-2-2-34-16,1 2-19 15,1 0 47-15,2-1-23 16,-1 0-2-16,3 1 13 16,0-2-36-16,0 0 38 15,0 0-40-15,0 0 10 0,0 3 45 16,0 1-35-16,0 3 21 15,0 1-31-15,-3 0-1 16,3 0 2-16,0 0-14 16,-2 1-4-16,2 24 1 15,-2 11 6-15,0 10 7 16,-2 12-10-16,2 6 11 16,-1 10 5-16,3 9-16 15,0 1 0-15,-2 6 24 16,-2 4-21-16,0 1 10 15,-2 3-11-15,2 2 11 16,2 5 3-16,2-1-16 0,0 0 0 16,0-6 13-1,0-7-11-15,0-1 0 0,0 0-2 16,0 2 2-16,-2 0 0 16,-1-8-2-16,1-5 0 15,0-7 3-15,0-4-3 16,-2-2 0-16,-1-3 0 15,2-4 0-15,-1-2-2 16,4-1 2-16,0-4 0 16,0 0 2-16,0 1-1 15,0-2-2-15,0 6 1 16,0 3 0-16,0-2 1 16,0 0-1-16,0-3 0 15,0-5 2-15,0-5-2 16,0-6 0-16,0-5-3 0,0-8 7 15,0-4-5-15,0-6 1 16,0-4 0-16,0-2 0 16,0 0 0-16,0-2 0 15,0-2-6-15,0 0 13 16,0 0-9-16,0-2 2 16,0 2 0-16,0-2 1 15,0-2-1-15,0 0 0 16,0 0-2-16,0-2 5 15,0 0-2-15,0 0-1 16,0 0 0-16,0 0 7 16,0 0-7-16,0 0 0 0,0 0 0 15,0 0 8-15,0 0-3 16,0 0-5-16,0 0 0 16,0 0 16-16,-9 0-15 15,-1 0-1-15,-13-2 0 16,-4-6 8-16,-11 0-9 15,-4 2 1-15,-7 2 0 16,-7 2-3-16,-6 0 3 16,-3 2 0-16,-1 0-4 15,-1 0 9-15,-1 0-7 16,2 10 2-16,-1 0 0 16,0 2-9-16,3-2 9 15,-3 0-2-15,5 2-4 16,4-4 12-16,2 2-18 15,4-2 12-15,-1 0-3 0,2 0-15 16,1 1 18-16,0-2-6 16,-4-1 5-16,3 0 2 15,-3-2-13-15,5 0 12 16,2-2 0-16,3 0-6 16,2 0 6-16,1-2 0 15,1 4-2-15,1-1 9 16,-2 0-8-16,-3 4 1 15,-1-2 0-15,-2 5-4 16,-4 1 4-16,-2 0 0 0,-9 3-5 16,-4 1 1-1,-1-1-37-15,5 0-38 0,0 0-51 16,4-6-42-16,0-8-245 16</inkml:trace>
  <inkml:trace contextRef="#ctx0" brushRef="#br3" timeOffset="-5728.83">2938 11419 483 0,'0'0'80'0,"0"0"-39"15,0 0 41-15,0 0-21 16,0 0 35-16,0 0-2 16,-22-47-77-16,4 47 27 15,-7 0-34-15,-1 4 3 16,-6 14 16-16,3 10-23 15,1 2 5-15,8 6-11 0,4-2 11 16,9-2-5 0,7-6-6-16,0-4 0 0,7-4 0 15,18-2 0-15,4-4 0 16,4-4-1-16,0-6-53 16,-2-2-34-16,-6 0-120 15,-9 0-39-15,-9-18-220 16</inkml:trace>
  <inkml:trace contextRef="#ctx0" brushRef="#br3" timeOffset="-5514.13">2504 11419 467 0,'0'0'93'0,"0"0"-83"16,0 0 1-16,-76 125 30 15,70-81-4-15,6 3 21 16,0 0-39-16,8-3-13 16,21-5 6-16,9-11-12 15,11-12-8-15,10-8-54 16,-2-8-67-16,1 0-165 16</inkml:trace>
  <inkml:trace contextRef="#ctx0" brushRef="#br3" timeOffset="-5263.91">2905 11289 613 0,'0'0'124'0,"0"0"-24"16,0 0-57-16,0 0-41 16,0 0 0-16,0 0 54 15,138-20-54-15,-89 51 4 16,-4 6-1-16,-5 9 4 15,-9 7-12-15,-7-3 3 16,-8-2 0-16,-9-4-1 16,-7-4 1-16,0 0-2 15,-25 5-2-15,-8 0-57 16,-12 1-51-16,1 1-82 16</inkml:trace>
  <inkml:trace contextRef="#ctx0" brushRef="#br3" timeOffset="-3895.49">3070 14897 596 0,'0'0'17'0,"0"0"15"0,0 0 10 15,0 0-30-15,0 0 15 16,0 0-13-16,-91-2-6 15,60 20 40-15,4 2-25 16,-2 4 8-16,8 0-7 16,6 2-21-16,3-4 12 15,8-4-15-15,2-4 0 16,2-8 11-16,0-6-11 16,18 0 0-16,9 0 7 15,4-6-6-15,5-12 18 0,-1-10-19 16,-1-2 0-16,-5-4 0 15,-5-4 0-15,-7-5-9 16,-5 2 8-16,-10-4 2 16,-2 4 2-16,0 6-3 15,0 9 0-15,-2 12 24 16,-5 8-16-16,-2 6 13 16,-4 0-18-16,-1 28 12 15,-1 14-27-15,3 15 12 16,8 1 0-16,4-4 10 15,0 0-10-15,10-10 0 16,11-8-2-16,10-10 8 0,-1-12-12 16,1-6 6-16,-2-8-73 15,-9 0-21-15,-9 0-106 16,-11-14-101-16</inkml:trace>
  <inkml:trace contextRef="#ctx0" brushRef="#br3" timeOffset="-3678.6">2586 14841 607 0,'0'0'53'16,"0"0"-33"-16,-47 126 16 15,47-72 3-15,3 0-18 16,23 3 43-16,19-3-64 0,9-13 0 15,6-10-2-15,7-13-6 16,-5-14-64-16,3-4-61 16,-7-14-108-16</inkml:trace>
  <inkml:trace contextRef="#ctx0" brushRef="#br3" timeOffset="-3468.78">3208 14744 811 0,'0'0'132'0,"0"0"-132"0,0 0-4 16,0 0 1-16,0 0 6 15,134 107 7-15,-88-65 22 16,-4 6-29-16,-8 0 9 16,-14 0-12-16,-16 2 0 15,-4 0-19-15,-19 4-26 16,-28 0-76-16,-9-5-117 15</inkml:trace>
  <inkml:trace contextRef="#ctx0" brushRef="#br3" timeOffset="-1554.04">14257 13559 293 0,'0'0'77'0,"0"0"-2"15,0 0-8-15,0 0 13 16,0 0-59-16,0 0-14 16,23-44 79-16,-19 38-59 15,-2 2-19-15,-2 2 30 16,0 2 13-16,0-2-7 15,0 2-16-15,0 0-9 16,0 0 30-16,0 0-48 0,0 0-1 16,0 0 0-16,0 0 10 15,0 0-16-15,0 0 6 16,0 0 0-16,0 12-13 16,0 10 13-16,0 8 0 15,2 9-4-15,-2 7 13 16,0 9-8-16,0 10-1 15,0 5 0-15,0 4 15 16,0 5-15-16,-8 3 0 16,-4 4 0-16,3 2 7 15,3 0-2-15,1 2-5 16,3 3 0-16,-1 1 3 16,3 0-3-16,0-5 0 15,0-7 16-15,0-6-8 0,0 0 9 16,0 2-17-16,8 0 0 15,2-2 14 1,-1 3-14-16,1-11 0 0,0 2 0 16,-1-7 1-16,3-4 2 15,-2-2-3-15,1-3 0 16,-1-6-3-16,-1-2 3 16,-1-2 0-16,2 0 3 15,-6-8 0-15,0 1-5 16,1-1 2-16,-1-2 0 15,0 2 0-15,-2-4 0 16,3 4 0-16,-5 0 0 16,3 0 1-16,-1 2-1 0,5 0 0 15,-5-3 0 1,4-4-1-16,-2 0 1 0,-1 1 0 16,-1 0-1-16,1-2 2 15,-1-4-1-15,-2-2 0 16,2-2 0-16,-2 0 3 15,0-4-3-15,0 0 0 16,0 4-1-16,0-4 3 16,0 4-4-16,0 4 0 15,0 1 2-15,0 1 3 16,0-2-3-16,0 2 0 16,0 2-1-16,0-6 3 15,-4 2-3-15,1 0 1 16,1 0 0-16,-3 2-1 0,3 2 1 15,2-6 0-15,-4 6 0 16,2-3 1-16,-3-4 0 16,1-1-1-16,-1 1 0 15,0-1-3-15,1 0 3 16,2-4 0-16,-2 4-2 16,2-4 7-16,-3 4-6 15,3-4 1-15,-2 0 0 16,1 0-1-16,0-4 1 15,1 2 0-15,0-2 0 16,2-4 2-16,0 2-4 0,0-2 2 16,0-2 0-1,0-2 0-15,0-2 0 0,0 4 0 16,0-4 0-16,0 6 2 16,0-2-3-16,0 2 1 15,0 3 0-15,0-4-1 16,0 0 1-16,0 5 0 15,0-6-9-15,0-3-3 16,0 4-48-16,2-5-41 16,0-4-118-16,-2 0-21 15</inkml:trace>
  <inkml:trace contextRef="#ctx0" brushRef="#br3" timeOffset="1004.06">14174 7547 192 0,'0'0'144'0,"0"0"-127"16,0 0 20-16,0 0 2 15,0 0-5-15,0 0 50 16,-4-12-23-16,2 10-33 16,0 1 32-16,-1 1-22 15,1 0 5-15,0 0 1 16,2 0-30-16,0 0 42 15,0 0-55-15,0-3 0 0,0 3 13 16,0 0-14 0,20 0 0-16,13 0-1 0,14 0 4 15,15 0 13-15,7 0-16 16,8 0 0-16,2 4 10 16,4-2-8-16,2 2-2 15,4 0 0-15,3 3 0 16,5 0 3-16,10 1-3 15,2-1 0-15,4-4-4 16,6 1 4-16,5-4 0 16,11 0-1-16,5 0 4 15,5 0-8-15,2 0 5 16,2 0 0-16,3 0 4 16,2 0-3-16,8 3-1 15,0-3 0-15,3 0 3 0,5 0-5 16,-6 0 2-1,4 0 0-15,-3 0-3 0,-1 0 3 16,-3 0 0-16,-5 0-3 16,-2 0 8-16,0 0-6 15,-1-4 1-15,1 1 0 16,2 0 4-16,-2-1-4 16,0 0 0-16,-3 0-4 15,1 1 12-15,-4 2-13 16,-5 1 5-16,-2 0 0 15,-3 0 6-15,2 0-6 16,0 0 0-16,3 0-4 0,-3 0 13 16,-1 0-14-1,-8-4 5-15,-2-1 0 0,-7 4-4 16,-8-2 4-16,-4 3 0 16,-8 0-2-16,-6 0 5 15,-3 0 0-15,-6 0-3 16,-4-1 0-16,-5-2 2 15,0 2-2-15,0-2 0 16,2 0-2-16,-2-1 6 16,0 1 0-16,-7-1-4 15,-4 0 0-15,-1 0 7 16,2 1-5-16,1-1-2 16,2 1 11-16,-2-1-7 15,-2-2 19-15,2 2-23 0,-2 0 0 16,0 0 19-16,-3 2-19 15,1 0 0-15,-5-1 2 16,-2 0 5-16,0 2 2 16,-4 1-9-16,-4-3 0 15,-5 1 5-15,-3 0-5 16,-6 0 0-16,-5 0-4 16,0 0 10-16,-2 2-1 15,0-2-5-15,-2 0 0 16,-2 1 11-16,-1-2-8 15,-4 1-3-15,-4 0 8 16,-3 0-4-16,-6 2 10 16,-4 0-14-16,-3 0 0 15,0 0 1-15,0 0-1 0,0 0-10 16,0 0-65-16,-10 0-127 16,-5 0 36-16,1-2-361 15</inkml:trace>
  <inkml:trace contextRef="#ctx0" brushRef="#br3" timeOffset="2454.82">23931 5117 130 0,'0'0'257'0,"0"0"-214"0,0 0-39 16,0 0 41-16,0 0-33 15,0 0 36-15,0-24 19 16,0 18-38-16,0 0 10 15,0 2 10-15,0-2-19 0,0 4 38 16,0 0-44 0,0-2-9-16,0 4 32 0,0-2-23 15,0 2-2-15,0 0-6 16,0 0-13-16,0 0 23 16,0 0-26-16,0 0-15 15,0 10 4-15,0 18 14 16,0 10-4-16,0 6 1 15,0 9 0-15,7 2 0 16,-1 8 0-16,4 5 0 16,-2 4 12-16,-1 2-9 15,-1 1 4-15,0-1-7 16,-2-4 2-16,0-4 7 16,-4-6-9-16,0-4 0 15,2-3 3-15,-2-3-1 0,2-2-2 16,1-2 0-1,3 0 8-15,-1-4 4 0,2 0-12 16,-1-2 0-16,1 0 7 16,5 0-5-16,-2-1-2 15,1-2 0-15,1 4 4 16,-3-3-1-16,-1 0-3 16,-1-4 0-16,0-4-2 15,-5-2 2-15,0-3 0 16,1-2-2-16,1 1 6 15,0 1-5-15,1-1 1 16,1-2 0-16,-3 1 0 0,1 2 1 16,1-1-1-1,1 0 0-15,-1 0 2 0,-1 0 0 16,-2-2-2 0,3-2 0-16,0 2-5 0,-1-4 5 15,0 2 0-15,1 1-2 16,-3-3 11-16,0 1-11 15,0-1 2-15,0 0 0 16,1-1 0-16,-3-1 0 16,3-2 0-16,-3 0-2 15,0-2 6-15,2 4-6 16,0-2 2-16,0 0 0 16,0 2-4-16,0-2 6 15,-2-2-2-15,2 2 0 16,-2-4 3-16,0 2-4 0,0-2 1 15,0 0 0-15,0 0 1 16,0-2-1-16,0-2-2 16,0-2-1-16,3 0 6 15,-3-2-1-15,2 0-2 16,-2-2 0-16,0 2-1 16,0 0 1-16,0 2 0 15,0 0-4-15,0-2 12 16,0 3 6-16,0-2-14 15,-9 1 0-15,-11 7 29 0,-14-2-29 16,-19 4 0 0,-18 2-2-16,-23-1-51 0,-12-7-186 15</inkml:trace>
  <inkml:trace contextRef="#ctx0" brushRef="#br3" timeOffset="5086.55">14658 5691 483 0,'0'0'113'0,"0"0"-95"15,0 0 11-15,0 0 12 16,0 0-17-16,0 0 31 15,38 6-40-15,-7-6 11 16,2-2 51-16,-2-8-28 16,-2 2-12-16,-4 2-36 15,-7-1 8-15,-5 2 7 16,-6 0-16-16,-1 1 0 16,-3 0 4-16,2-1 2 15,-3-1-3-15,-2-2-3 0,0-2 6 16,0 2 3-16,0-1-9 15,-10 1 0-15,-3 4-7 16,-7 4 7-16,-2 0-5 16,-5 0 3-16,-4 14 2 15,0 7-17-15,2 2 17 16,4 2-1-16,7 1-4 16,9-2 5-16,9-2 0 15,0-2-3-15,0-2 8 16,23-2 19-16,6-4-24 15,9-2 0-15,7-6 10 16,8-2-9-16,5-2-2 0,6 0-40 16,1 0-68-16,-12-12-24 15,-11 0-93-15</inkml:trace>
  <inkml:trace contextRef="#ctx0" brushRef="#br3" timeOffset="5662.1">14446 5559 560 0,'0'0'65'16,"0"0"-61"-16,0 0 60 16,0 0-16-16,-25 140-16 15,25-86 43-15,0 4-69 16,0-6-6-16,19-8 1 16,5-6 8-16,12-9-1 0,10-10-8 15,12-6-17-15,9-9-13 16,3-4-139-16,-6-4-185 15</inkml:trace>
  <inkml:trace contextRef="#ctx0" brushRef="#br3" timeOffset="5950.45">15136 5436 638 0,'0'0'150'0,"0"0"-94"0,0 0-34 16,0 0 10-16,0 0-22 15,0 0-2-15,114 20 40 16,-80 16-33-16,-1 13 30 16,-4 6-45-16,-8 2 1 15,-6-1 7-15,-10-4-8 16,-5-4 0-16,0-2 5 15,-12 0-2-15,-15-2-6 16,-4 3-39-16,-4-5-100 16,-1-6-70-16</inkml:trace>
  <inkml:trace contextRef="#ctx0" brushRef="#br3" timeOffset="7986.39">14540 10569 224 0,'0'0'7'0,"0"0"7"15,0 0-14-15,0 0 0 16,0 0-6-16,0 0 6 16,-17-66-3-16,17 56 2 0,0 0 2 15,0 2-4-15,0 2 3 16,-6 0-11-16,2 4 11 16,0 0-36-16,-3-2-27 15,3 2 50-15,-1-2 13 16,0 0 37-16,1 2 5 15,0-2 1-15,-1-2 71 16,1 0-71-16,-3 0 27 16,0 0 9-16,-2 0-42 15,5 2 32-15,0 0-29 16,-1 0 0-16,3 4 70 16,2-2-69-16,0 0 0 15,0 2 16-15,0-2-28 0,0 2 9 16,0-2-38-1,11 2 0-15,18-4 15 0,11 4-14 16,9-2-1-16,12-2 17 16,9-2-17-16,11-2 47 15,13 0-29-15,10 0-18 16,10 2 42-16,4-2-42 16,-3 2 0-16,-1 0-4 15,-2 2 14-15,-3-2-18 16,2 0 8-16,1-2 0 15,-1 0 4-15,5 0-4 16,4 1 0-16,3 0-5 16,-3 0 13-16,-1 2-7 15,3-1-1-15,5-2 0 0,2 1 1 16,-2 0-1-16,-2-1-1 16,2-1-5-16,2 1 12 15,5 0-11-15,-1-2 5 16,1 5 0-16,0 0 4 15,-1-3-4-15,-1 2 0 16,4 0 8-16,4-1-8 16,5 0 21-16,2 1-21 15,-3-2 0-15,-3 2 10 16,0 2-10-16,-1 0 0 16,-4 4-3-16,0 0 6 15,-5 0 0-15,-2 0-3 0,-4 0 0 16,1 0-3-16,-2 6 3 15,1-4 0-15,0 2 2 16,-3 1 2-16,1-4-8 16,-3 2 3-16,0-3 1 15,-2 0-3-15,-2 1 3 16,-6 1 0-16,-4 0 3 16,-2 0 0-16,-5 0-5 15,-3 0 2-15,-5 1 0 16,-7-3 1-16,-5 1-1 15,-8-1 0-15,-1 0 4 16,-13 0-2-16,-6 0-4 16,-6 0 2-16,-5 0 0 15,0 0 0-15,3 0 0 0,3 0 0 16,1 0-3-16,6 0 6 16,3 0-1-16,9 0-2 15,3 0 0-15,4-1 6 16,-1 1-6-16,-2 0 0 15,-1 0 8-15,-6 0-5 16,-5 0-1-16,-3-3-2 16,-5 3 0-16,-7 0 4 15,-4-2-4-15,-3 2 0 16,2 0 2-16,-6 0 0 16,0 0 1-16,0 0-3 15,-1 0 0-15,-1 0 4 16,-6 0-4-16,2-2 0 15,-2 2 3-15,-3 0-1 0,-1 0-2 16,0 0 0-16,-4 0 0 16,-1 0-7-16,1 0 7 15,-1 0-68-15,-4 0-61 16,-1-4-199-16,-7-16-238 16</inkml:trace>
  <inkml:trace contextRef="#ctx0" brushRef="#br3" timeOffset="9449.84">24236 7608 206 0,'0'0'30'0,"0"0"10"16,0 0 29-16,0 0-61 15,0 0 43-15,0 0-9 16,0-40-12-16,0 33 50 16,0-1-39-16,0 1-16 0,0-4 45 15,0 4-31-15,0-4 56 16,-4 4-70-1,2-1-13-15,-2-1 53 0,4 5-53 16,0-2-6-16,-2 2 77 16,2 2-79-16,-4 2 13 15,4 0 11-15,0 0-24 16,0 0 5-16,0 0-9 16,0 0-1-16,0 20-13 15,-2 11 14-15,2 11 0 16,0 6 7-16,0 10-2 15,0 6 10-15,0 4-15 16,0 2 0-16,0 5 22 0,6 7-18 16,-4 4-4-1,0 2 11-15,0-1-9 0,0-9 14 16,0-6-16-16,3-2 0 16,-3 0 4-16,-2 1-4 15,2 1 0-15,-2-2 0 16,0 0 8-16,0-4-7 15,0-4-1-15,0-6 0 16,0-3 1-16,0-1-1 16,0-4-1-16,0 0-3 15,0 0 8-15,0-6-4 16,0-1 0-16,0-5 0 16,4-3 1-16,-2-1-1 15,4-1 0-15,-4-1-4 16,0-2 8-16,0 0-5 0,2 0 1 15,1 0 0 1,-1 0 1-16,0 0-1 0,4-1 0 16,-4-2-1-16,-2 4 2 15,3-4-2-15,-1 0 1 16,0-6 0-16,-2 2-2 16,3-6 2-16,-2 2 0 15,-1 1 0-15,-2 0 5 16,2-2-5-16,-2 4 0 15,0-4 0-15,0 0-3 16,0 0 3-16,0-2 0 16,0-2-1-16,2 2 5 0,1-4-7 15,-1 0 3-15,-2-2 0 16,2 0-1-16,-2-2 1 16,0-2 0-16,0 0 3 15,0 0 1-15,0 0-8 16,0-2 3-16,0 0 1 15,0-2 1-15,2 2-1 16,-2 0 0-16,0-2 0 16,0 0 0-16,0 0 0 15,0 0-1-15,0 0 1 16,0 0 11-16,0 0-11 16,0 5 0-16,-13-1 2 0,-14 1 3 15,-14 1 0 1,-13 2-5-16,-18-2 2 15,-16 2-8-15,-12 0 6 0,-16 5-66 16,-11-3-24-16,-4-5-208 16,7-5-244-16</inkml:trace>
  <inkml:trace contextRef="#ctx0" brushRef="#br3" timeOffset="11018.74">14876 7824 558 0,'0'0'128'16,"0"0"-52"-16,0 0-5 15,0 0 15-15,0 0-16 16,0 0-28-16,-80-32-40 16,69 42 15-16,0 20-9 15,-1 12-4-15,6 9-4 0,4 1 40 16,2 2-14-16,0-4-5 15,0 2-21-15,10-4 3 16,2-4 5-16,-3-2-8 16,-5-8 0-16,-2-3 2 15,-2-9-2-15,0-2-11 16,-4-2-34-16,-19-4-32 16,-2-4 20-16,-2-6-84 15,-4-4-37-15,-1 0 63 16,3-19-181-16</inkml:trace>
  <inkml:trace contextRef="#ctx0" brushRef="#br3" timeOffset="11166.32">14540 8238 142 0,'0'0'420'0,"0"0"-317"15,0 0-12-15,0 0-46 16,0 0 19-16,0 0 9 16,114-95-61-16,-66 83-10 15,-1 4 14-15,-2 2-16 16,-9 4-20-16,-10 2-104 15,-12 0-121-15</inkml:trace>
  <inkml:trace contextRef="#ctx0" brushRef="#br3" timeOffset="11416.69">14457 7983 623 0,'0'0'58'0,"0"0"-52"15,-42 118 46-15,38-52-29 16,4 9 46-16,0 5-67 16,4-2 4-16,19-8 1 15,10-14-7-15,11-18-59 16,8-14 12-16,4-20-69 15,2-4-52-15</inkml:trace>
  <inkml:trace contextRef="#ctx0" brushRef="#br3" timeOffset="11667.16">15015 7957 674 0,'0'0'189'16,"0"0"-101"-16,0 0-17 15,0 0-71-15,0 0-4 16,0 0-6-16,151 48 10 16,-100-4 0-16,-4 6-2 15,-5 6 4-15,-8 0-2 16,-10 3 0-16,-9-5 0 16,-15-6-14-16,0-4 14 15,-8-2-21-15,-25 0-2 0,-12 4-80 16,-2-2-87-1,-2-6-250-15</inkml:trace>
  <inkml:trace contextRef="#ctx0" brushRef="#br3" timeOffset="13366.9">14334 13589 472 0,'0'0'53'0,"0"0"-42"0,0 0 29 16,0 0-13-16,0 0 39 15,0 0-24-15,-17 0 3 16,17 0-3-16,17 0-37 15,12 0 49-15,10 0-9 16,10 0-22-16,6 0 30 16,12-2-29-16,7-6-17 15,6 0 42-15,7-2-46 16,4 0 6-16,11 5 1 16,8 0 3-16,6 3 20 15,-1 2-33-15,1 0 0 16,3 0 1-16,3 0-1 15,9 0-2-15,6 0 0 16,5-8 4-16,5-2 2 16,3-2-4-16,3-4 0 0,8 2 4 15,3 2-2-15,8 0-2 16,9 4 3-16,-1 2 9 16,3 4-10-16,4 2-2 15,-2 0 0-15,-2 0-1 16,-6 0 1-16,6 0 0 15,-5 4-1-15,3-2 7 16,0-2-9-16,-3 0 3 16,-5 0 0-16,1 0-3 15,-9 0 3-15,-4 0 0 16,-5 0-2-16,-2 0 6 16,-3 0-1-16,0 0-3 15,-4 0 0-15,-4 0-1 0,-5 0 1 16,-4 0-2-1,2 4 0-15,-1 0 4 0,-3 2-3 16,-3 0 1-16,-6 0 0 16,-7-2 3-16,-7 2-3 15,-6-2 0-15,1 0-2 16,-4-2 8-16,-4 0-9 16,-7-2 3-16,-10 0 0 15,-13 0-1-15,-1 0 1 16,-5 0 0-16,-6 0 2 15,-8 0 0-15,-5 0-3 16,-13 0 1-16,-8-2 0 0,-4 0 0 16,-3-2 0-1,3 0-3-15,6-2-17 0,7-4-44 16,9-2-67-16,9-6-72 16,7-8-51-16</inkml:trace>
  <inkml:trace contextRef="#ctx0" brushRef="#br3" timeOffset="14837.28">24361 10279 442 0,'0'0'34'0,"0"0"-31"16,0 0 43-16,0 0-3 15,0 0 6-15,0 0 48 16,-22-26-44-16,22 24 28 15,0 0-65-15,0 2 3 16,0 0 65-16,0 0-68 16,0 0-4-16,0 0-12 15,0 4-2-15,0 19-6 16,-3 16 8-16,3 9 0 0,0 14 34 16,0 10-31-1,0 17 12-15,0 9 5 0,0 12-11 16,0 10 19-1,10 5-28-15,1 7 0 0,-3 4 12 16,4-1-12-16,-3-9 0 16,0-8-3-16,-3-10 13 15,-2-3-1-15,2-7-9 16,-2-6 0-16,-2-8 16 16,-2-5-16-16,0-5 0 15,0-4 1-15,0-4 10 16,0 1-10-16,0-7-1 15,0-2 0-15,0-2 0 0,0-4 1 16,0-4-1 0,0 3 0-16,0-4 8 0,0 4-10 15,0 1 2-15,0-2 0 16,0-2 0-16,2-2 0 16,0-5 0-16,1-1-3 15,1-7 10-15,-4-2-8 16,4-5 1-16,-2-4 0 15,-2-6 0-15,2-2 0 16,-2-6 0-16,4 0-3 16,-4-2 9-16,2-2-7 15,-2-2 1-15,0 2 0 16,0-2-1-16,0 0 1 16,0-2 0-16,0 2 0 15,0-2 1-15,0 0-2 0,0 0 1 16,0 0 0-1,0 2 2-15,0-2-2 0,0 2 0 16,0-2 2-16,0 0 1 16,0 0-3-16,0 0 0 15,0 0 0-15,0 0 8 16,0 0-7-16,0 0-1 16,-2 0 21-16,-21 0-5 15,-15 0 1-15,-15 0-17 16,-21 0 0-16,-22 0 9 15,-25 0-9-15,-23 6 0 16,-26 10-5-16,-12 6-22 16,-12 6-35-16,-2 2-65 15,14-2-144-15,16-10-362 0</inkml:trace>
  <inkml:trace contextRef="#ctx0" brushRef="#br3" timeOffset="16298.9">15279 11012 553 0,'0'0'61'0,"0"0"14"0,0 0-48 15,0 0 26-15,0 0 32 16,0 0-3-16,-31-68-39 16,14 56-41-16,-3 5 10 15,-3-1 47-15,-6 8-51 16,-2 0 0-16,-5 0-8 15,-1 8 8-15,3 11-12 16,5 5 4-16,7 2 0 16,11 1-8-16,11-4 8 0,0-2-7 15,0-5 4-15,25-8 6 16,3-4-7-16,6-4 4 16,4 0 0-16,-3 0 6 15,-1-18-5-15,-5 0-1 16,-5 0 11-16,-6 0-10 15,-5 5 8-15,-6 6-6 16,-7 5 3-16,0 2 35 16,0 0-41-16,0 0 0 15,0 0-2-15,0 13-5 16,0 19 3-16,-2 11 4 16,0 5 0-16,2 4-4 15,0 2 4-15,0-2 0 16,0-3 1-16,0-8 2 15,0-6-5-15,0-5 2 0,-3-6 0 16,-8-4-2-16,-9-6 2 16,-4 0 0-16,-12-2 16 15,-2-2-15-15,-4-4 7 16,6-4-8-16,7-2 1 16,4 0 23-16,8 0-24 15,5-10 0-15,4-2-6 16,3-4 2-16,5-6-74 15,0-4-108-15,0-4-180 16</inkml:trace>
  <inkml:trace contextRef="#ctx0" brushRef="#br3" timeOffset="16562.98">14685 10968 378 0,'0'0'197'0,"0"0"-143"15,0 0-8-15,0 0 0 16,-81 143-6-16,81-85 49 0,0 4-71 16,2 0-17-16,21-1 21 15,4-7-22-15,4-6 0 16,5-12-1-16,3-10-53 15,4-14-2-15,-1-12-94 16,0 0-124-16</inkml:trace>
  <inkml:trace contextRef="#ctx0" brushRef="#br3" timeOffset="16831.82">15128 10944 170 0,'0'0'399'0,"0"0"-331"0,0 0-35 16,0 0 8 0,0 0-40-16,0 0 24 0,103-34 14 15,-63 50-13-15,4 7 18 16,5 4-44-16,-5 8 0 16,-1 3 28-16,-9 4-28 15,-10 2 0-15,-8-2-6 16,-10 2 15-16,-6-4-6 15,0 0-3-15,-11 1-19 16,-16 0 5-16,-8 2-108 16,-10-3-56-16,1-2-369 15</inkml:trace>
  <inkml:trace contextRef="#ctx0" brushRef="#br3" timeOffset="19268.82">24466 13525 454 0,'0'0'61'0,"0"0"-3"16,0 0 36-16,0 0-51 15,0 0 39-15,0 0-27 16,0-12-29-16,0 12 16 16,0 0-42-16,0 0 0 15,0 20 1-15,0 18 2 16,0 17 30-16,0 15-11 16,0 14-22-16,-5 16 56 15,-1 13-55-15,-3 9 5 0,-1 14 12 16,4 13-14-16,0 3-1 15,3-2-3-15,3-1 0 16,0-15 23-16,0-8-21 16,0-7-2-16,13-11 22 15,3-10-20-15,-3-9 0 16,-1-7-2-16,-1-6 0 16,-2-6 1-16,0-6-1 15,-2-6 0-15,-3-2 4 16,0-1-4-16,-2-7 1 15,1 2-2-15,-1 2 3 16,0-2 4-16,3 4-6 16,-5-6 0-16,4-6 3 0,-4 3-2 15,3-5-1-15,-3 0 0 16,2 0 0-16,-2-4 6 16,4 4-6-16,0 0 0 15,1-4-3-15,-1 0 4 16,1-1-1-16,0-4 0 15,-3 0 5-15,-2-3-6 16,0-2 1-16,2-4 0 16,-2 0 0-16,0-4 1 15,0 0-2-15,0-4-2 16,0 4 3-16,0 4 4 16,0-4-4-16,0 4 0 0,0 4 4 15,0 2-2 1,0 3-1-16,0 0 1 0,0-4 2 15,0-1 30-15,0-2-34 16,0-6 0-16,0-6 2 16,0-2-1-16,0-6-2 15,0 0-2-15,0 4-39 16,0 2 3-16,-9 0-21 16,-5 8-60-16,-5 8-27 15,-4-4-61-15,-3 8-199 16</inkml:trace>
  <inkml:trace contextRef="#ctx0" brushRef="#br3" timeOffset="20414.22">15142 14191 620 0,'0'0'61'0,"0"0"44"0,0 0-105 16,0 0 3-16,0 0 21 16,0 0 27-16,-41 112-2 15,39-50-14-15,2 5-25 16,0 3 51-16,0-2-54 15,0-10-1-15,12-12 18 16,1-8-19-16,-5-16 14 16,-4-8-19-16,2-10 3 15,-6-4 28-15,2 0-30 16,0 0 27-16,-2 0 34 16,0-22-3-16,2-10-36 15,3-6-23-15,1 4 0 0,4 8 9 16,-2 12-9-16,1 6 0 15,5 6-5-15,-1 2 5 16,5 0-2-16,-1 18-3 16,-1 8 5-16,-1 4-7 15,-6 0 7-15,1 2-3 16,-6-8-8-16,-4 1 9 16,0-6-33-16,0-1-26 15,0-1-37-15,0-3 25 16,0-9-84-16,-2-5-78 15,-12 0-59-15</inkml:trace>
  <inkml:trace contextRef="#ctx0" brushRef="#br3" timeOffset="20664.49">14754 14512 524 0,'0'0'107'15,"0"0"-106"-15,0 0 31 16,-47 108 53-16,42-46-15 16,5 8 11-16,0 3-51 15,2-11-20-15,21-8 14 0,4-10-20 16,8-14-4 0,12-10 1-16,9-8 3 0,9-12-8 15,6 0-49-15,-4-4-129 16,-7-18-10-16,-9-10-318 15</inkml:trace>
  <inkml:trace contextRef="#ctx0" brushRef="#br3" timeOffset="20879.62">15475 14440 681 0,'0'0'150'0,"0"0"-150"0,0 0 0 15,123 32 23 1,-76 2-15-16,0 12 35 0,-7 12-43 16,-7 4 0-1,-15 0 2-15,-13 1-2 0,-5-5-9 16,-16-4-15-16,-24-4-44 16,-9-2-66-16,-7-12-143 15</inkml:trace>
  <inkml:trace contextRef="#ctx0" brushRef="#br3" timeOffset="23081.16">24339 7570 219 0,'0'0'125'0,"0"0"-86"16,0 0 36-16,0 0 12 15,0 0-29-15,0 0 1 16,-20-28 31-16,20 28-26 15,-2 0 29-15,2 0-82 16,0 0-5-16,0 0 7 16,0 0-11-16,0 0 25 15,0 0-20-15,4-3-2 16,11 2 46-16,6-2-49 16,6 0 9-16,13-4 14 0,15-1-16 15,14-2 11 1,20-2-20-16,18-2 3 0,16-2 24 15,15 3-17-15,14 2-8 16,2 5 18-16,-1 6-20 16,7 0 9-16,3 0-9 15,7 0 0-15,15 4 3 16,8 2-3-16,17 1 0 16,12-4 0-16,3 1 1 15,9-2 1-15,9-2-2 16,0 0 0-16,11 0 7 15,0 0-7-15,3 0 0 16,-1 0 3-16,-7 2 2 16,-8 5 5-16,-12 0-10 0,-9 4 0 15,-10 0-6-15,-11 3 6 16,-8-2 0-16,-10 1 0 16,-8 1 5-16,-10-5-6 15,-7 4 1-15,-4-1 0 16,-8-1 2-16,-10 0-2 15,-7-1 0-15,-13 0-3 16,-12-2 4-16,-6 0-2 16,-9 0 1-16,-7-2 0 15,-6 0 1-15,-3 0-1 16,-2-2 0-16,5-2-2 16,1-2 4-16,4 2-2 0,0 0 0 15,4-2 0-15,0 2 6 16,4 0-6-16,8 2 0 15,8 0 0-15,6 2 2 16,-4 0-2-16,-8-2 0 16,-3 4 2-16,-7-4-2 15,-6 0 0-15,-10 0 0 16,-3-4 37-16,-5 0-17 16,-7 0-2-16,-19 0-15 15,-12 0 8-15,-16 0 5 16,0 0-16-16,-9 0 0 15,0 0-12-15,0 0 0 16,-22 6-86-16,-45 6-78 0,-32 2-127 16,-32-4-253-1</inkml:trace>
  <inkml:trace contextRef="#ctx0" brushRef="#br3" timeOffset="24463.41">24463 10790 651 0,'0'0'59'0,"0"0"-9"0,0 0-45 16,0 0 7-16,0 0 49 15,0 0-44-15,130 0 43 16,-34 0 15-16,19 0-35 15,17 0-9-15,6 0-31 16,7 0 12-16,7 0 11 16,17-2-15-16,18-2-7 15,14 0 31-15,21-4-29 16,17 0 4-16,12 2-7 16,13 0 4-16,0 4 7 15,6 2-11-15,-7 0 0 0,-2 0 2 16,-5 0 0-16,-7 0-4 15,-2 0 2-15,-12 0 0 16,-3 0 14-16,-5 4-14 16,-9 0 0-16,-4-2 13 15,-9 2-12-15,-15-2 3 16,-12 2-4-16,-13 2 1 16,-16-2 2-16,-13 2-3 15,-16-4 0-15,-4 0 2 16,-7 0 0-16,-8-2 7 15,-6 0-9-15,-8 0 4 16,2 0 16-16,2 0-20 16,6 0 0-16,1 0 15 0,-7 0-3 15,3 0-3 1,-3 0-9-16,-2 0 12 0,-5 0-1 16,1 0-11-16,-7 4 0 15,-2 0 13-15,-5 0-12 16,-1 2 4-16,-2-2-5 15,6 0 6-15,4 0 9 16,2 0-15-16,-6 0 0 16,-8-2 24-16,-10-2-16 15,-14 0 1-15,-8 0-9 16,-12 0 8-16,-7 0 7 16,-3 0-15-16,-3 0 0 0,-1 0 3 15,4 0 0-15,7 0-5 16,8 0 2-16,9 0-1 15,7 0-17-15,3 0-2 16,6 0-35-16,-3 0 15 16,-5 0-63-16,-15 0-98 15,-20-8-177-15</inkml:trace>
  <inkml:trace contextRef="#ctx0" brushRef="#br3" timeOffset="25391.25">24880 5388 746 0,'0'0'76'16,"0"0"-38"-16,0 0-35 0,0 0-3 16,0 0 0-16,-6 106 5 15,6-70 13-15,0-6-18 16,11-2 0-16,0-6 3 16,0-4-3-16,-6-5-50 15,-5-9-119-15,0-4-192 16</inkml:trace>
  <inkml:trace contextRef="#ctx0" brushRef="#br3" timeOffset="25584.76">24841 5288 630 0,'0'0'84'0,"0"0"-6"16,0 0 19-16,0 0-38 15,0 0-35-15,0 0-24 16,-8-14-2-16,6 14-17 16,-2 8-61-16,-1-2-67 15,-3-2-117-15</inkml:trace>
  <inkml:trace contextRef="#ctx0" brushRef="#br3" timeOffset="25810.72">24553 5292 677 0,'0'0'8'0,"0"0"-5"16,-32 122 47-16,32-60 30 15,0 8-27-15,5-2-53 16,19-3 0-16,12-11-14 15,7-14 13-15,5-8-87 16,0-16-42-16,-2-14-188 16</inkml:trace>
  <inkml:trace contextRef="#ctx0" brushRef="#br3" timeOffset="26050.07">25134 5271 808 0,'0'0'92'16,"0"0"-66"-16,0 0 20 16,0 0-46-16,0 0 0 15,139 11 35-15,-108 23-35 16,-5 4 0-16,-10 4-1 16,-5 4 5-16,-9 0-8 15,-2-4 4-15,-2 1-15 16,-29-2 5-16,-14-2-58 15,-6-1-83-15,-3-7-21 16,8-4-255-16</inkml:trace>
  <inkml:trace contextRef="#ctx0" brushRef="#br3" timeOffset="27030.09">24907 8026 659 0,'0'0'145'0,"0"0"-81"0,0 0 11 16,0 0-22-16,0 0-48 15,0 0-4-15,0 39 16 16,0-3-7-16,0 6 34 16,0 4-35-16,0-2 3 15,0 1 29-15,-2-8-26 16,-2-9 1-16,1-6-15 15,-2-5 14-15,1-5 9 16,-2-2-23-16,-1-4-1 16,-5-2 26-16,-3-2-23 15,-7-2 3-15,-7 0-6 16,-2 0 4-16,-3 0-12 0,-1-8 8 16,4-8-53-1,1-4 14-15,10-5-57 0,11-11-75 16,9-10-112-16</inkml:trace>
  <inkml:trace contextRef="#ctx0" brushRef="#br3" timeOffset="27190.62">24816 7778 712 0,'0'0'168'0,"0"0"-31"15,0 0-99-15,0 0-4 16,0 0-9-16,0 0-11 15,13-40-28-15,-7 52 4 0,-6 8-51 16,0 4-60 0,0-6-157-16</inkml:trace>
  <inkml:trace contextRef="#ctx0" brushRef="#br3" timeOffset="27399.76">24533 8017 449 0,'0'0'195'15,"0"0"-170"-15,-54 150 22 0,50-79-16 16,4 2 23 0,0-2-2-16,25-9-52 0,12-10-2 15,12-12-29-15,11-16-108 16,0-12-89-16</inkml:trace>
  <inkml:trace contextRef="#ctx0" brushRef="#br3" timeOffset="27618.68">25348 7995 956 0,'0'0'99'15,"0"0"-80"-15,0 0-29 16,0 0 16-16,0 0-6 0,69 118 15 16,-59-62-14-16,-10 8 3 15,0 6-4-15,-25 1-59 16,-18-3-15-16,-12-8-171 16,-9-8-85-16</inkml:trace>
  <inkml:trace contextRef="#ctx0" brushRef="#br3" timeOffset="32329.29">15959 8061 502 0,'0'0'85'0,"0"0"-52"15,0 0 7-15,0 0 44 16,0 0-63-16,0 0 0 16,0 0 17-16,0 0-22 15,-9-6 42-15,9 4-21 0,0 2 2 16,0 0 34-1,0-2-59-15,0 2 4 0,0 0 6 16,0 0-16-16,0 0 12 16,0 0-20-16,0 0 0 15,0 8-5-15,0 16 5 16,0 10 0-16,0 4-4 16,0 0 8-16,0 7-3 15,0-8-1-15,0-2 0 16,0-5 1-16,0-9-1 15,2 0 0-15,1-5 0 16,-1-2-63-16,0-4-59 16,-2-6-124-16,2-4-143 15</inkml:trace>
  <inkml:trace contextRef="#ctx0" brushRef="#br3" timeOffset="32875.14">16185 8105 287 0,'0'0'275'0,"0"0"-186"16,0 0 29-16,0 0-18 16,0 0 22-16,0 0-82 15,-8-4-28-15,-5 14-4 16,1 12-6-16,2 4 5 16,3 2-7-16,7 0 6 15,0 0 12-15,0 0-18 16,0-2 0-16,17-3 9 15,4-5-6-15,-1-6 2 16,3-6-5-16,-2-4 0 16,0-2 16-16,-4 0-16 15,1-2 0-15,-5-16 9 0,-1-5-7 16,-3-4 14 0,-5-4-16-16,-4-3 2 0,0 2 32 15,0 0-31-15,0 8-3 16,-9 2 15-16,-7 6-11 15,1 6 2-15,-3 2-6 16,3 2 0-16,1 4-9 16,1 2 9-16,-2 0-19 15,1 4-14-15,3 12-38 16,2 0-32-16,4 2-67 16,3-2-29-16,2-4-186 15</inkml:trace>
  <inkml:trace contextRef="#ctx0" brushRef="#br3" timeOffset="34430.18">16551 8093 372 0,'0'0'96'0,"0"0"23"15,0 0-76-15,0 0 56 16,0 0-9-16,0 0-37 0,0-14 26 16,0 12-8-1,0 2-49-15,0 0 50 0,0 0-63 16,0 0-8-16,0 4-2 16,0 18 8-16,0 8-7 15,0 8 0-15,0 0 14 16,0 4-8-16,0-1-6 15,4-5 0-15,0-6 4 16,-4-10-4-16,0-4 4 16,0-4-9-16,0-2 12 15,0-4-9-15,0-2 2 16,0-4 0-16,0 0 1 16,0 0 1-16,0 0-2 15,0 0 0-15,0 0-10 0,0 0 1 16,0 0-47-1,0 0-39-15,8 0-33 0,3 0-48 16,3 0-266-16</inkml:trace>
  <inkml:trace contextRef="#ctx0" brushRef="#br3" timeOffset="34944.46">16848 8147 544 0,'0'0'64'0,"0"0"36"15,0 0-29-15,0 0-29 16,0 0-15-16,0 0-22 16,-25 64 31-16,25-32-34 15,0 4 1-15,0-1 24 16,0-7-21-16,14-6-4 16,6-3 1-16,7-6 3 0,-3-5 12 15,5-4-18 1,-4-4 0-16,-3 0 36 0,-2 0-26 15,-2-10-2-15,-5-6 10 16,-1-6-7-16,-3-5 30 16,-7-5-9-16,-2-2-28 15,0-2 53-15,0 6-57 16,0 2 16-16,-19 6-9 16,0 4-3-16,-10 6-5 15,-2 4 1-15,-2 6 0 16,1 2-8-16,3 0 8 15,9 4-61-15,7 12-13 16,6 2-57-16,7-4-46 16,0-4-118-16</inkml:trace>
  <inkml:trace contextRef="#ctx0" brushRef="#br3" timeOffset="35846.39">17365 8085 145 0,'0'0'211'16,"0"0"-79"-16,0 0-34 15,0 0-15-15,0 0 35 16,0 0-6-16,-4-26-48 15,4 24-20-15,0 0-14 16,0 2 26-16,0 0-56 0,0 0 2 16,0 0-10-1,0 16 5-15,0 8 3 0,0 4 0 16,4 2 2-16,5 0 0 16,-1 2-2-16,2-5 0 15,-1-4 1 1,-3 0 1-16,1-5-2 0,-2-4 0 15,-1-5 0-15,-2 0-17 16,1-1-6-16,-3-3-57 16,0 2 6-16,2-5-70 15,2-2-32-15,0 0-193 16</inkml:trace>
  <inkml:trace contextRef="#ctx0" brushRef="#br3" timeOffset="36252.47">17683 8039 496 0,'0'0'92'0,"0"0"1"16,0 0-3-16,0 0 1 0,0 0-11 15,0 0-48-15,0-13 3 16,0 13-35-16,0 0 0 16,0 0-7-16,3 19 13 15,-1 3-6-15,0 6 14 16,3 2-10-16,2 2 16 15,-1 0-20-15,-1-6 0 16,1 1 7-16,-2-8-7 16,4-1 0-16,-4-1-1 15,0-6 6-15,3 0-14 16,-3-1 6-16,4-2-59 16,-2-2-8-16,1-5-126 0,1 2-54 15</inkml:trace>
  <inkml:trace contextRef="#ctx0" brushRef="#br3" timeOffset="36628.51">17958 8045 498 0,'0'0'136'16,"0"0"-51"-16,0 0 49 16,0 0-17-16,0 0-35 15,0 0-17-15,0-8-30 0,0 8-14 16,0 0 41-16,0 0-55 16,0 0-4-16,0 2-3 15,2 16 2-15,0 6 5 16,0 6-7-16,0 2 0 15,6 2 2-15,-4-6-2 16,0 2 0-16,-1-4 4 16,1-2-3-16,-2-3-1 15,2-5 0-15,1-2-49 16,2-3 31-16,2 0-112 16,-1-8-91-16,4-3-130 15</inkml:trace>
  <inkml:trace contextRef="#ctx0" brushRef="#br3" timeOffset="37382.54">18303 8085 435 0,'0'0'161'15,"0"0"-83"-15,0 0 52 16,0 0-34-16,0 0-15 16,0 0-37-16,-22-6-44 15,13 32 2-15,-4 10 6 16,4 4-8-16,4 0 0 15,5 0 16-15,0-5-16 16,0-7 3-16,16-6-3 16,4-8 6-16,4-6 4 15,1-4-10-15,2-4 0 0,-3 0 24 16,1 0-23 0,-6-11 1-16,-3-7-2 0,-3-3 1 15,-8-8 21-15,-3-3-22 16,-2-4 0-16,0-2 27 15,-4 4-20-15,-14 6 5 16,-4 6-12-16,-3 8 9 16,2 6-7-16,4 4-2 15,1 4 0-15,3 0-15 16,3 4-17-16,5 14-41 16,7-2-45-16,0-2-94 15,7-2-107-15</inkml:trace>
  <inkml:trace contextRef="#ctx0" brushRef="#br3" timeOffset="37761.9">18639 8115 678 0,'0'0'128'15,"0"0"-80"-15,0 0-31 16,0 0 10-16,0 0-22 15,0 0 14-15,0 78-1 16,0-48-12-16,0-4 11 16,0-8-17-16,16-3 1 0,4-8 43 15,7-4-35 1,0-3 6-16,-1 0 11 0,1 0-24 16,-6-7 19-16,-6-8-21 15,-4-4 0-15,-6-7 38 16,-3-4-31-16,-2 2 30 15,0-4-16-15,-7 6-16 16,-11 4 28-16,-9 4-33 16,-4 8 0-16,0 4 9 15,0 6-9-15,4 0-9 16,2 0 8-16,10 14-47 16,9 6-5-16,6 4-54 15,0-2-96-15,17-6-55 16</inkml:trace>
  <inkml:trace contextRef="#ctx0" brushRef="#br3" timeOffset="38111.04">19023 8099 700 0,'0'0'153'15,"0"0"-53"-15,0 0-47 16,0 0-21-16,0 0-5 15,0 0-26-15,0 4-2 16,0 16-10-16,0 4 11 16,0 0 3-16,4 0-3 15,9-6 0-15,6-4 2 0,3-6-1 16,2-5 8-16,3-3-9 16,2 0 0-16,-2 0 13 15,-5-11-13-15,-7-5 0 16,-3-4 11-16,-8-4-3 15,-2-4 35-15,-2 0-10 16,0 2-15-16,-13 0 26 16,-9 6-44-16,-7 6 0 15,0 8 0-15,-2 6 0 16,-3 0-33-16,1 14-116 16,0 6-169-16</inkml:trace>
  <inkml:trace contextRef="#ctx0" brushRef="#br2" timeOffset="47888.97">15710 8017 48 0,'0'0'31'16,"0"0"10"-16,0 0 6 16,0 0 12-16,0 0 14 15,0 0-38-15,0-20-17 16,0 16 36-16,0 1 14 16,0 2-59-16,0-2 21 15,0 0 24-15,0-1-52 16,0 2 50-16,0-4-42 15,0 3 26-15,0 0-14 16,0 1 11-16,0 0 14 16,0-2-32-16,0 1 7 15,0-1 33-15,0 3-48 16,0-1 21-16,0 0 7 16,0 0 3-16,0-1 9 15,0-1-42-15,0 4 3 0,0-1 18 16,0 1-25-16,0 0-1 15,0 0 15-15,0 0-14 16,0 0 12-16,0 0-13 16,0 0 8-16,0 0-11 15,0 0 3-15,0 1-12 16,0 17 8-16,0 7 8 16,0 1-8-16,0 2 4 15,0 0 0-15,0 2 0 16,0 2 0-16,0-2 0 0,0 2 0 15,0 0 0-15,0 0 0 16,0-2-1-16,0-3 4 16,2-4-4-16,0-1 1 15,0-1 0-15,0-1-1 16,0 0 3-16,1-2-2 16,0 0 0-16,-1 0 0 15,0 0-1-15,-2 2 1 16,0-2 0-16,0 0 1 15,0-2-1-15,0 0 0 16,0 0 0-16,2 2 2 16,0 0-5-16,3 0 3 15,-3-2 0-15,2-2 0 16,-2-1 1-16,0-5-2 16,-2-1 1-16,2 1-44 0,2-3-60 15,-4-5-129-15,0 0-255 16</inkml:trace>
  <inkml:trace contextRef="#ctx0" brushRef="#br2" timeOffset="48616.75">15765 8726 159 0,'0'0'164'0,"0"0"-109"15,0 0 45-15,0 0-12 16,0 0-39-16,0 0 26 16,0 0-20-16,0 0-15 15,0 0 43-15,0 0-60 16,0 0-6-16,11-1-9 15,7-2-3-15,3 2 1 16,-2-2-6-16,2 2 0 0,1-1 2 16,-2 0-2-1,2 2 0-15,-5-2 1 0,4 2 6 16,-3 0-6-16,-1 0-1 16,2 0 0-16,1 0 0 15,-5 0 0-15,-2 0 0 16,1 0-3-16,-5 0 10 15,2-3-11-15,-2 3 4 16,-3-1 0-16,1-3 10 16,2 1-10-16,2-1-1 15,0 3-1-15,1-4 4 16,-4 1-6-16,-3 3-19 16,-3-2-143-16,-2-3-93 0</inkml:trace>
  <inkml:trace contextRef="#ctx0" brushRef="#br2" timeOffset="49697.25">15751 7877 198 0,'0'0'64'15,"0"0"17"-15,0 0-47 0,0 0 2 16,0 0 42-16,0 0-9 16,-31-7-36-16,29 5 12 15,0 1-19-15,0-2 18 16,0-1 15-16,0 2-16 16,-1 2-10-16,3 0-8 15,0 0 13-15,0 0-26 16,0 0-6-16,0 0 34 15,0-2-37-15,0 2-2 16,0 0 25-16,3-2-15 16,10 0 1-16,9 0-5 15,-2 1 2-15,5-3 3 16,-3 1-12-16,-2 1 0 16,0 0 2-16,-2 2-2 0,0-2 0 15,-3-2 0-15,1 4 4 16,-1-4-5-16,1 4 1 15,-3 0 0-15,3 0 0 16,-3 0 0-16,1-1 1 16,-5 1-6-16,2 0 13 15,-4 0-14-15,4 0 6 16,-5 0 0-16,1 0 6 16,0 0-5-16,-5 0-1 15,1 0-2-15,-3 0 2 16,0 0-1-16,0 0 1 15,0 0 0-15,0 0 2 0,0 0-2 16,0 0 0-16,0 0 0 16,2 0 11-16,0 0 6 15,4 0-17-15,-1 0 0 16,1-3 4-16,-1 3-4 16,-2 0 0-16,-3 0-2 15,0 0 5-15,0 0-4 16,0 0 1-16,0 0 0 15,0 0-17-15,0 0 8 16,0 0-70-16,0 0-47 16,0 0-40-16,0 0-128 15</inkml:trace>
  <inkml:trace contextRef="#ctx0" brushRef="#br2" timeOffset="51129.4">16156 7864 197 0,'0'0'77'0,"0"0"-8"16,0 0-54-16,0 0 37 15,0 0 33-15,0 0-29 0,0-6-15 16,0 4 9-16,0 2-18 16,-4-2 36-16,2 2-53 15,0 0 36-15,2 0 16 16,0-2-65-16,0 2-1 15,0 0 9-15,0 0-9 16,0 0 0-16,0 0-1 16,0 0 0-16,0 0-7 15,0 0 7-15,-2 0 0 16,0 6 7-16,-2 4-5 16,-1 3 5-16,1 1-7 15,2-1 0-15,0 0-3 16,-1 1 3-16,3-2 0 15,0-1 11-15,0 2-10 0,0-1 6 16,0 0-7 0,0-2 0-16,0 0-2 0,0 0 2 15,-3-2 0-15,3-2 7 16,0 2-5-16,0-2 9 16,0 2-11-16,0-2 0 15,0 4 7-15,0-2-7 16,0 2 0-16,0 0 10 15,0-2-8-15,0-2-1 16,0 2-1-16,0-4 0 16,0 2 7-16,0-2-7 15,0 2 0-15,-2 0 3 16,2 0 3-16,0 2-4 0,0 0-2 16,0 0 0-1,0 0 8-15,0-2-8 0,0 2 0 16,0 0-2-16,0 0 5 15,0 0-4-15,0 1 1 16,0-4 0-16,-2 3 6 16,2 1-6-16,-2-2 0 15,0 1 6-15,2 2-3 16,0-2 1-16,-2 0-4 16,2 1 0-16,0-1 7 15,0-1-7-15,0 0 0 16,0 3 0-16,0-5 1 0,0 6-2 15,0-1 1 1,0-2 0-16,0-1 4 0,0 0-4 16,0 1-3-16,0-2 3 15,0 2 2-15,0 0-2 16,0 2-2-16,0-2 2 16,0 0 7-16,0 0-7 15,0-2 0-15,0 2-1 16,0 0 2-16,0 2-2 15,0-2-1-15,0 2 2 16,0-2 0-16,0 0 0 16,0 2 0-16,0-2 3 15,0-2 1-15,0 2-4 16,2-2 0-16,0 2 1 16,0-2-5-16,-2 2 4 0,2 0 0 15,-2 0 2-15,0 0 1 16,0-2-3-16,0 2 0 15,0-2 2-15,0 1-2 16,0-2 0-16,2-1 0 16,-2 1 0-16,0-1 0 15,3 0 0-15,-3 1 0 16,3 0 3-16,-3 0-1 16,0 2-2-16,0-4 0 15,0 4 14-15,0-2-14 16,0 0 1-16,0 0-1 15,0-1 0-15,0 0 14 16,2 1-14-16,-2 0 0 0,2 2 11 16,-2 1-11-16,0-2 0 15,2 0 0-15,-2-2 9 16,0 0-6-16,2 0-3 16,-2 0-46-16,0-4-80 15,0 0-214-15</inkml:trace>
  <inkml:trace contextRef="#ctx0" brushRef="#br2" timeOffset="54360.03">16182 7864 200 0,'0'0'82'0,"0"0"-49"0,0 0-1 16,0 0 9-16,0 0-5 16,0 0-1-16,0 0 24 15,0 0-49-15,0 0 13 0,0-1 9 16,0 1 26-1,0 0-26-15,0-3-26 0,0 3 7 16,0 0 45-16,0 0-53 16,0 0 0-16,0 0 15 15,0-2-9-15,0 2 22 16,3-2-15-16,3 0-14 16,5 0 53-16,3 0-52 15,1 1-4-15,3 1 16 16,-1 0-15-16,6 0 2 15,0 0-4-15,2 0 0 16,4 0 10-16,-2-3-10 16,4 3 0-16,-1 0 5 15,1 0-4-15,-2 0-2 16,0-1-1-16,-5 1 2 16,1 0 6-16,-3 0-6 15,-2 0 0-15,-2 0-1 0,0 0 4 16,-2 0-6-16,-1 0 3 15,5 0 0-15,3 0 3 16,-2 0-3-16,6 0 0 16,2 0 6-16,5 0-5 15,-1 0 9-15,0 0-10 16,2 0 0-16,-4 0 9 16,0 0-9-16,-5 0 0 15,1 0 2-15,-3-3 4 16,1 1-9-16,-2 0 3 0,-2 0 0 15,4 0 8 1,0-2-8-16,1 1 0 0,6 0 11 16,-1-1-6-16,2 0 6 15,1 2-11-15,-1-2 2 16,-2-2-1-16,-2 2-1 16,2 0 0-16,-4-2 6 15,0 2-5-15,-2 0 1 16,-4 0-2-16,2 2 0 15,-5-2-2-15,-1 4 2 16,2-2 0-16,-4 2 1 16,3 0 1-16,-1-2 0 15,6 0-2-15,-1 0 0 16,5-2 10-16,2 2-10 16,-2 0 0-16,1 2 6 0,1 0-3 15,0-2-4 1,0 2 1-16,0 0 0 0,0 0 0 15,2 0 0-15,1 0 0 16,-1 0 1-16,0 0-1 16,0 0 0-16,2 0 0 15,1 0 0-15,-3 0 0 16,-2 0 0-16,-2 0 0 16,2 0 3-16,-2 0-3 15,0 0 0-15,-3 0 0 16,-4 0 0-16,2 0 4 15,1 0-4-15,-1 0 0 0,2 0 1 16,3 0 2-16,0 0-3 16,4 0 0-16,4 0 1 15,-1 0-4-15,-1 0 3 16,4 0 0-16,-6 0 3 16,-2 0-3-16,-1 0-1 15,-1 0-1-15,-3 0 2 16,1 0 3-16,-2 0-3 15,-4 0 0-15,4 0 4 16,-1-2-4-16,0-2 6 16,5 0-1-16,0 2 5 15,2-2 13-15,2 2-23 16,-2 2 0-16,2-2 4 0,-4 0-2 16,-2 2-2-1,-3-2 0-15,-5 0 2 0,2 0 0 16,-2-2-2-16,3 0 0 15,3 0 27-15,-2 0-20 16,4 2 0-16,-5 0-7 16,0 0 5-16,-4 2-9 15,-10 0 4-15,-6 0-86 16,-4 6-118-16,-34 0-442 16</inkml:trace>
  <inkml:trace contextRef="#ctx0" brushRef="#br2" timeOffset="55759.11">16182 8718 89 0,'0'0'277'0,"0"0"-193"0,0 0-20 16,0 0-11-16,0 0 0 15,0 0-9-15,-3-5 6 16,3 3-12-16,0 2-23 16,0 0 72-16,0 0-66 15,0-3 7-15,8-1-3 16,9 3-17-16,10-3 16 16,4 1-11-16,5 2-4 15,3 1 13-15,7-2-22 16,0 2 0-16,-1 0 2 0,1 0-2 15,-1 0 1 1,-1 0-1-16,2 0 0 0,-2 0 3 16,1 0-3-16,-3 0 0 15,0 0 2-15,1 0 1 16,1-3 6-16,3-1-9 16,-3 3 1-16,3-3 8 15,-2 1-9-15,0 1 0 16,-3 2 1-16,2-1-1 15,3-2 3-15,2-1-3 16,2-1 0-16,1-1-3 16,-4-1 3-16,-1-1 0 15,-7 4-1-15,-1-2 6 16,-4 2-9-16,-1 2 4 16,-1 0 0-16,2 2 0 0,3-2 0 15,3 2 0 1,-1 0 2-16,2 0 0 0,-2 0-2 15,2 0 0-15,-4 0 0 16,0 0 0-16,0 0 0 16,-4 0 0-16,-1 0 3 15,0 0-2-15,3 0 0 16,-3 0-1-16,0 0 0 16,-1 0 14-16,-3 0-14 15,2 0 0-15,0 0 8 16,5 0-7-16,-1 0 3 15,8 0-4-15,3 0 1 16,6 0-1-16,-1 0 0 16,0 0 0-16,-4 0 3 0,0 0-2 15,-7 0-1-15,-2 0-1 16,-5 0 1-16,-4 0-1 16,-2 0 1-16,-4-2 0 15,-4-1 9-15,-3-1-9 16,-1-1 7-16,4-1-7 15,0 0 6-15,6 0 17 16,4 2-23-16,2 0 0 16,2-2 1-16,-2 4 4 15,-4 0-5-15,-4-2 0 16,-8 4 0-16,-5 0-8 16,-8 0 8-16,-2 0-60 15,0 0-82-15,-12 0-146 0</inkml:trace>
  <inkml:trace contextRef="#ctx0" brushRef="#br2" timeOffset="56973.93">19484 7724 249 0,'0'0'74'16,"0"0"-15"-16,0 0 17 15,0 0-29-15,0 0 48 16,0 0-56-16,0 0-23 15,0-22 77-15,0 22-49 16,0 0 11-16,0 0 0 16,0 0-36-16,0 0 27 15,0 0-46-15,0 0 1 16,0 0 13-16,0 0-14 16,0 0 0-16,0 0-3 15,0 4 9-15,0 12-1 0,0 4-5 16,0 4 0-16,7 4 31 15,-3 2-28-15,0 2-3 16,-1 0 8-16,1 1-2 16,-2-4 8-16,1 2-14 15,-3-1 0-15,2-2 13 16,3 2-13-16,-3 2 0 16,0 0 5-16,0-2-5 15,0 0 5-15,0-2-5 16,1 0 0-16,-1-2 0 0,-2-4 0 15,2 1 0 1,-2-5 3-16,0 0-1 0,0-4-2 16,0-1 0-16,0 2 0 15,0-5 2-15,0 2-2 16,0 0 0-16,0-2 3 16,0 0-2-16,0-2 10 15,0 2-11-15,0 2 0 16,0-4 7-16,0 2-7 15,0-2 0-15,0 2 1 16,0 0 1-16,0 0 3 16,0-2-5-16,0 2 0 15,0-2-6-15,0 0 6 16,0-2 0-16,0-4 6 16,0 0-4-16,0-2-4 0,0 0 1 15,0 0 1-15,0 0 36 16,0 0-31-16,0 0 39 15,-4 0-2-15,-9 0-22 16,-8 0-13-16,-10 0-7 16,-11 0 0-16,-12 0-20 15,-12 14 15-15,-8 3-130 16,-4-2-151-16</inkml:trace>
  <inkml:trace contextRef="#ctx0" brushRef="#br3" timeOffset="69688.1">16249 9611 374 0,'0'0'115'16,"0"0"-44"-16,0 0 26 15,0 0-35-15,0 0-4 16,0 0 12-16,0-8-19 15,0 8 34-15,0 0-50 16,0 0-7-16,0 0 16 16,0 0-15-16,-2 0 10 15,2 0-23-15,0 0 1 16,0 0 48-16,0 0-51 0,2 0 4 16,29 0 8-16,18-2-19 15,20-4 32-15,9 0-28 16,7 0-11-16,2-2 43 15,1-2-42-15,-3 4 4 16,-11 0 11-16,-19 0-13 16,-21 3-1-16,-18 3-2 15,-12-1 0-15,-4 1 19 16,0 0-10-16,0 0-4 16,0 0 18-16,0 0-13 15,0 0-8-15,0 0-2 16,-9 0 0-16,-5 0-17 15,-3 0-84-15,-3 4-59 16,0 2-122-16,-2-2-505 0</inkml:trace>
  <inkml:trace contextRef="#ctx0" brushRef="#br3" timeOffset="100765.66">17783 9350 631 0,'0'0'53'0,"0"0"15"0,0 0 17 16,0 0-11-16,0 0-2 15,4-110-26-15,0 96-14 16,2 4 19-16,-3 4-30 16,-1 4 20-16,-2 2 5 15,0 0-30-15,0 0-14 16,0 2-2-16,0 24 0 16,0 16 12-16,0 10-12 15,0 8 0-15,0 4 15 16,0-1-13-16,0-3 1 15,0-10-3-15,0-8 0 16,0-6 8-16,0-8-8 16,0-5 0-16,0-4-1 0,0-7 6 15,0-2-4-15,0-6-1 16,0-2-33-16,0-2-2 16,0 0-109-16,2-7-24 15,14-22-253-15</inkml:trace>
  <inkml:trace contextRef="#ctx0" brushRef="#br3" timeOffset="101565">18321 9346 687 0,'0'0'156'15,"0"0"-97"-15,0 0 7 16,0 0-5-16,0 0 4 0,0 0-20 16,-56-44-31-16,34 44 0 15,-5 0-10-15,1 8 34 16,-1 8-38-16,7 2 1 16,2 1 9-16,9 0-10 15,4-1 0-15,5 3 0 16,0-3 4-16,9 1 1 15,20 2-5-15,10-6 0 16,7 2 3-16,3-5 1 16,2 0-4-16,1 0 0 15,-1 0 1-15,-5 2 3 16,-3 2-4-16,-9 2 0 16,-15 4-2-16,-7 2 2 15,-12 6-2-15,0 2 2 0,-12 2 0 16,-17 0-12-16,-9-3 12 15,1-5 0-15,-8-5-3 16,3-2 3-16,-2-3 0 16,-2-4-2-16,4-4 7 15,7-6-2-15,4-2-3 16,8 0 0-16,12-17 18 16,6-10-14-16,5-7-2 15,0-10-2-15,21-5 0 16,8-1-12-16,2-2 12 15,2 4 0-15,-4 0-4 16,-4 4 4-16,-6 7 0 16,-5 5-1-16,-5 4 7 0,-5 5 0 15,-2 2-6-15,-2 1 0 16,0 4 14-16,0 0-14 16,-4 6 0-16,-15 2-1 15,-6 6 3-15,-6 2-17 16,-3 0 14-16,1 12-42 15,4 8-4-15,11 4-91 16,11-4-89-16,7-2-95 16</inkml:trace>
  <inkml:trace contextRef="#ctx0" brushRef="#br3" timeOffset="102016.48">18953 9318 724 0,'0'0'145'0,"0"0"-45"15,0 0 34-15,0 0-55 16,0 0-51-16,0 0-5 15,0-14-23-15,0 34 0 16,0 14 6-16,0 14 2 0,-2 11 25 16,-9 5-33-16,3-4 6 15,0-8 3-15,2-12-9 16,4-12 0-16,-3-8 17 16,5-7 0-16,0-8 15 15,0-1-16-15,0-4-13 16,0 0 58-16,0 0-40 15,2 0-2-15,25 0 20 16,15 0-9-16,14-12-3 16,11-4-27-16,3-2 0 15,5 0-2-15,-6 2 2 16,-7 2-40-16,-10 2-78 0,-19 4-4 16,-15 4-18-16,-18-2-41 15,0 0-142 1,-18-4-328-16</inkml:trace>
  <inkml:trace contextRef="#ctx0" brushRef="#br3" timeOffset="102195.05">19201 9435 704 0,'0'0'146'0,"0"0"6"16,0 0-12-16,0 0-31 16,0 0-50-16,0 0-59 15,-26 28 0-15,41 26 52 16,1 12-41-16,-5 10 5 15,-5 10-4-15,-6 11-11 16,0-1-1-16,0-12-120 16,-2-22-171-16,-5-20-448 0</inkml:trace>
  <inkml:trace contextRef="#ctx0" brushRef="#br2" timeOffset="125079.43">8201 5863 141 0,'0'0'306'0,"0"0"-262"0,0 0 7 15,0 0-25-15,0 0 20 16,0 0 28-16,0-64-39 15,0 54-13-15,0 0 30 16,0 0 1-16,4 2-28 16,1 0 17-16,0 4-30 15,-3 0 46-15,0 2-48 16,-2 0-5-16,0 2 15 16,0 0-17-16,0 0-3 15,0 0 0-15,0 2-20 16,0 24 2-16,0 10 18 15,0 12 0-15,0 4 15 16,0 0-15-16,0 2 0 0,2-4-1 16,0-1 6-16,3-5-4 15,-5-4-1-15,2-6 0 16,-2-2 7-16,2-6-7 16,0-3 0-16,-2-8 0 15,2-1 4-15,-2-3-3 16,0-8-1-16,0 1 0 15,0-4 1-15,0 0-1 16,0 3 0-16,0-3-2 16,0 0 11-16,0 0 1 0,0 0-10 15,0 0 0 1,0 0 0-16,0 1 0 0,0-1 0 16,0 0-3-16,0 0 8 15,3 0 1-15,0 0-6 16,-3 0 0-16,4 0 7 15,-2 0-7-15,4 3 0 16,1-2-1-16,5 3 8 16,-2-2 3-16,3-2-10 15,6 0 0-15,1 0 13 16,2 0-11-16,4 0-2 16,1 0 8-16,0 0-1 15,2 0 7-15,-2-2-14 16,2 1 0-16,-2 1 1 15,-1 0-1-15,5 0 0 16,6-3-8-16,-2 2 18 0,3 1-14 16,-5 0 4-16,3 0 0 15,-5 0 4-15,0 0-4 16,0 0 0-16,-2 0-9 16,0-3 21-16,-2 3-17 15,0 0 5-15,0-1 0 16,0 1 3-16,-6-3-3 15,4 3 0-15,0-2-5 16,-1 2 12-16,5-2-9 16,0 0 2-16,5 1 0 15,-3-3 3-15,0 1-3 0,-2-1 0 16,-5 2-3-16,0 0 7 16,1 0-6-16,-2 0 2 15,-1 0 0-15,0 2-1 16,5-4 1-16,0 0 0 15,4 2-1-15,2 0 4 16,3-2-4-16,1 1 1 16,0 0 0-16,-2 1-1 15,3 2 1-15,-7-2 0 16,2 0-3-16,1 0 8 16,-3-2-4-16,0 2-1 15,2 1 0-15,-1 1-2 16,1-3 2-16,0-1 0 0,2 2-4 15,-2-2 9 1,0 2-9-16,1-2 4 0,-1 2 0 16,0 0-3-16,-2 0 3 15,3 0 0-15,1-2-7 16,1 0 14-16,2 0-6 16,0 0-1-16,2 2 0 15,-2 0-2-15,0 0 2 16,2 0 0-16,0 2 0 15,3 0 6-15,-3 0-11 16,2 0 5-16,0 0 0 16,3 0 1-16,2 0-1 0,-1 0 0 15,-1 0 1 1,2 0 4-16,0 0-8 0,-3 0 3 16,-2 0 0-1,1-2 3-15,-3 2-3 0,3-2 0 16,1 0 1-16,-2 2 2 15,5-2-4-15,-3 0 1 16,5 0 0-16,-2 0 4 16,-2 0-4-16,-1 0-1 15,-1 0-4-15,1 0 10 16,1 0-9-16,-5-2 4 16,-5 2 0-16,3-2 0 15,3 0 0-15,1 2-1 16,4-4-1-16,1 2 4 15,1 0-2-15,2 0 0 0,0 2 0 16,-2 0-1 0,-3 2 1-16,-3 0 0 0,1 0 1 15,-1 0 0-15,-2 0-2 16,1 0 1-16,-2 0 0 16,-1 0 2-16,4-2-2 15,3 0 0-15,-3 0-1 16,-1 0 8-16,-3 2-7 15,1-2 0-15,-1 0 0 16,-2 2-1-16,-2 0 1 16,-6-2 0-16,-1 2 2 15,2-2-1-15,-2 0 6 16,0 0-7-16,-3-2 0 16,-1 0 36-16,-6 0-35 0,-3 2 27 15,-3 0-4-15,-5 2-17 16,-4-2-4-16,-2 2-3 15,0 0 0-15,0-2-15 16,-24 2-46-16,-18 0-138 16,-16-6-187-16</inkml:trace>
  <inkml:trace contextRef="#ctx0" brushRef="#br2" timeOffset="126794.39">8236 5749 256 0,'0'0'161'0,"0"0"-126"0,0 0 92 15,0 0-79-15,0 0 15 16,0 0 55-16,0 0-69 16,-35 0-17-16,35 0-25 15,16 0 4-15,9 0 19 16,8 0-20-16,9 0-10 15,12 0 30-15,10 0-24 16,17 0-2-16,12-4 26 16,9 0-28-16,7-2 17 15,9 2-19-15,5-2 0 16,4-2 6-16,3-2-6 16,-3 2 0-16,-1 2 0 15,-3 2 9-15,-5 1-6 16,-3 2-3-16,-3-3 0 15,2-2-1-15,-1-1 1 16,1-1-4-16,0 1 1 0,-5-1 6 16,-6 4-3-16,-8 4 0 15,-5-2 0-15,-4 2 1 16,-6 0-1-16,1 0 0 16,-4 0-1-16,4 0 8 15,-1 0-7-15,0-3 0 16,3 2 0-16,-6-2-1 15,-2 2 1-15,-9-2 0 16,-1 2-5-16,-5-3 10 16,0 1-8-16,0-3 3 15,1 2 0-15,-1-2 1 16,0 1-1-16,0-2 0 0,-3 3-3 16,1 0 8-1,-2 1 2-15,-2 0-7 0,0 2 0 16,-2-2 19-16,-2 2-17 15,1-2 1-15,0 1-3 16,-4 0 7-16,-3 0 9 16,-8 2-16-16,-7 0 0 15,-2-2 6-15,-5 2-6 16,-1-2 0-16,-2 1-1 16,2-2 6-16,-2 3 17 15,3-4-22-15,8 2 0 0,1 0 24 16,4-2-22-1,1 1 10-15,-7 0-12 0,-2 3 3 16,-7 0 0-16,-5 0-3 16,-1 0 0-16,-5 0 0 15,-3 0 0-15,-4 0 0 16,1 0-5-16,-3 0 12 16,3 0-3-16,-3 0-4 15,0 0 0-15,0 0 20 16,0 0-13-16,0 0-3 15,0 0 15-15,0 0-17 16,0 0 24-16,0 0-26 16,0 0 0-16,0 0 6 15,0 0-6-15,0 0-3 16,0 0 0-16,0 8 6 16,0 8-5-16,0 6 2 0,0 3 0 15,2 5 0-15,-2 4 0 16,0 0-1-16,0 0-4 15,0 2 10-15,0 0-6 16,0-4 1-16,0 0 0 16,0-2-1-16,0-2 1 15,0 0 0-15,4-3-1 16,-2-2 5-16,5 0-5 16,-3-3 1-16,-2-2 0 15,0-2 0-15,0-2 0 16,-2-4 0-16,4 0-2 0,-4 0 7 15,0-4-6 1,0 0 1-16,0 0 0 0,0-2 1 16,0 0-1-16,0 0 0 15,0 0 1-15,0 2 1 16,-6 0 1-16,-5 2-3 16,-1 0 0-16,-7 2 2 15,-5 2-2-15,-8 2-8 16,-7 0-33-16,-7-2-94 15,-6-6-106-15,-13-6-427 16</inkml:trace>
  <inkml:trace contextRef="#ctx0" brushRef="#br2" timeOffset="127799.23">9397 5827 167 0,'0'0'180'0,"0"0"-163"0,0 0 14 16,0 0 49-16,0 0-24 16,0 0-2-16,0-10 0 15,0 6-15-15,0 2 45 16,0 0-77-16,0-2 57 16,0 4 11-16,0-4-26 15,0 2-9-15,0-2-11 16,0 2-22-16,0-2 40 15,0 0-37-15,0 2 18 16,0 0 10-16,0 0-25 16,0 0 1-16,0 2-7 15,0 0 1-15,0 0 13 16,0 0-21-16,0 0-3 0,0 0-4 16,0 4-4-16,2 18 4 15,1 10 7-15,3 8 0 16,-1 2 0-16,2 4 0 15,-1 1 0-15,-1-3 2 16,1-1 2-16,2-4-4 16,-4-7 0-16,0-4 1 15,-2-2-4-15,1-8 3 16,-3-2 0-16,0-6 3 16,2-6-3-16,-2-2 0 15,0-2-1-15,0 0 6 16,0 0-16-16,0 0 11 15,0 0-69-15,0 0-39 16,-11-12-285-16</inkml:trace>
  <inkml:trace contextRef="#ctx0" brushRef="#br2" timeOffset="131043.4">8080 8191 419 0,'0'0'148'0,"0"0"-114"16,0 0 21-16,0 0 3 15,0 0-19-15,0 0 13 16,-8-18-52-16,8 18 11 16,-2 0-10-16,-5 12 15 15,-2 16-6-15,0 15 24 0,-2 11-14 16,-3 10 14 0,3 6-34-16,3 0 8 0,1-4 24 15,4 0-28-15,1-4-4 16,2 1 15-16,0-5-9 15,0-2 8-15,0-6-14 16,0-2 0-16,0-6 6 16,0-3-6-16,0-6 0 15,0-4 0-15,0-5 3 16,0-6-5-16,0-6 2 16,0-6 0-16,0-2 1 15,0-4-1-15,0 0 0 16,0 0 0-16,0 0 2 0,0 0 13 15,0 0-15-15,0 0 3 16,0 0 41-16,0 0-38 16,2 0-5-16,1 0 16 15,-1 0-17-15,3 0 3 16,3 0-3-16,3 0 0 16,5 0-2-16,2 0 2 15,4 0 0-15,7 0 0 16,7 0 5-16,4 0-6 15,2 0 1-15,2 0 0 16,2-4-4-16,-2 2 4 16,1 0 0-16,-3 0-1 0,3 0 4 15,-3 0-6 1,0 2 3-16,1 0 0 0,-1-2 1 16,3 2-1-16,-1 0 0 15,5 0-1-15,-2 0 6 16,2 0-7-16,-3 0 2 15,2 0 0-15,-2 0-2 16,1 0 2-16,1 0 0 16,6 0 2-16,2 0 0 15,0 0-2-15,2 0-2 16,-5 0 2-16,1-2-3 16,-5-4 3-16,-1 2 0 15,2 0-1-15,-4 2 2 16,4-3-2-16,-6 2-1 15,5-1 2-15,0-2-5 0,0 1 5 16,0 2 0-16,5-3 0 16,-1 1 1-16,5-3-2 15,4 3 0-15,3-1 1 16,-1-4-3-16,1 3 3 16,-3-1 0-16,-2 1 0 15,-2-1 1-15,-4-1-1 16,2 1 0-16,-2 0 0 15,1 1-2-15,-2-2 2 16,1 1 0-16,2 0 6 16,0 2-5-16,3 2 0 15,1 0-1-15,-2 0 1 0,-2 2-1 16,0-4 0-16,-2 0 0 16,-4 0 1-16,4-2 1 15,0 2-1-15,2-2-1 16,-3 0 0-16,-4 4 7 15,-1-2-7-15,0 2 0 16,-4 2 3-16,-3 0-3 16,-2 0 2-16,-1 2-2 15,1-2 0-15,1 0 0 16,1 0 0-16,0-2 0 16,1 2 0-16,0-2 3 15,-6 2-2-15,0 0-1 16,-5 0 4-16,-7 2-4 15,3-2 0-15,-5 0 0 16,-1 0 4-16,-2 2-4 0,0 0 0 16,1 0 0-16,-1 0 1 15,2 0 0-15,-6 0-1 16,-1 0 0-16,-1 0 0 16,1 0 0-16,-4 0 0 15,1 0-1-15,-1 0 2 16,-4 0 6-16,1 0-7 15,-3 0 0-15,-2-2 36 16,0 0-18-16,-2 0 13 16,3-2 0-16,-3-2-17 15,0-6 45-15,0-2-46 16,0-6-12-16,0-4 21 0,0-4-18 16,0-5 0-16,0-3-4 15,0-1 5-15,-5-2-5 16,1-3 0-16,-3 2 0 15,3 0 1-15,-2-4-1 16,0 2 0-16,4 0 0 16,0 0 2-16,2 3 2 15,0 2-4-15,0 2 0 16,0 1-2-16,0 6 5 16,0 4-3-16,0 2 0 15,0 6 1-15,0 2 2 16,0 0-3-16,0 6 0 15,0-2 1-15,0 4 3 0,0 2-4 16,0 0 0-16,0 0 3 16,0-2 0-16,0 0-3 15,0 0 0-15,0-2-3 16,0 2 5-16,0 0-2 16,0 2 0-16,0-2 3 15,0 3-5-15,0 2 2 16,0 1 0-16,0 0 4 15,0 0-4-15,0-2 0 16,0 2-3-16,0 0 6 16,0 0-7-16,0 0 4 15,0 0 0-15,0 0-3 0,0 0 3 16,0 0 0 0,0 0 0-16,-4 0 0 0,-7 0 6 15,-3-2-6-15,-8 2 0 16,-7 0-4-16,-4 0 4 15,-6 0-1-15,-3 0-3 16,-2 0 8-16,-1-4-13 16,-1-1 9-16,-6 1 0 15,-1-1-5-15,-3 0 5 16,-4 1-4-16,-1 0 3 16,-5 1 2-16,-5 1-19 15,-2 0 16-15,-4-1 2 16,2 2-18-16,1-2 18 0,5 2-1 15,2 1 0 1,7 0 2-16,2 0-12 0,-2 0 11 16,0 0 0-16,-3 1-2 15,5 8 2-15,2 0-14 16,1 0 9-16,0-1-8 16,-3 0 1-16,0-1-3 15,2 0 11-15,0-3-13 16,1 0 17-16,-1 0-5 15,2-2 3-15,-2-1 4 16,4 2-3-16,-2-1 1 16,-2 2 0-16,0 0-8 15,-2 4 8-15,-4-2-17 16,-1 0 14-16,-1 0 3 0,-1-2-12 16,-1 0 12-16,1-2 0 15,5 2-12-15,4 0 12 16,4 2 0-16,2 0 0 15,-2 0 4-15,-2 0-8 16,-1 2 4-16,2 0 0 16,-3 0 0-16,4 0 0 15,2 0 0-15,0 0-4 16,3 0 9-16,1-2-8 16,2 0 3-16,3-2 0 15,-1-2-5-15,2 0 5 16,-1 2 0-16,-1 0-3 15,3 0 6-15,-4 0-6 0,3 0 3 16,2 0 0-16,7-2-2 16,4 0 2-16,7-2 0 15,2 0-2-15,2 0 6 16,1 0-6-16,1 0 2 16,-3 2 0-16,-3-2 0 15,-3 2 0-15,-4-2 0 16,0 4-2-16,4 0 4 15,-2 0 0-15,0-2-2 16,7-2 0-16,1 0-2 16,1 0 2-16,5 0 0 15,2 0 2-15,2 0 1 16,0 0-4-16,-1 0 1 16,1 0 0-16,1 0-1 0,-2 0 1 15,2 0-6-15,-3 0-29 16,3 0-80-16,4 9-85 15,2-4-56-15,10-5-295 16</inkml:trace>
  <inkml:trace contextRef="#ctx0" brushRef="#br2" timeOffset="131982.34">9141 8249 317 0,'0'0'73'0,"0"0"-18"15,0 0-6-15,0 0-18 0,0 0 12 16,0 0 7-16,0-26-24 16,0 24 20-16,0 2 16 15,0-1-14-15,0 1 26 16,0 0-64-16,0 0-8 16,0 0 5-16,3 0-4 15,-1 5-3-15,2 13 0 16,0 13 1-16,-1 6-1 15,-1 12 0-15,-2 11 0 16,0 6 27-16,0 4-26 16,0 0 3-16,0-1-4 15,0-7 7-15,0-2-6 0,0-8-1 16,-2-6 0-16,2-6 4 16,0-6-3-16,0-4 0 15,0-3 1-15,0-5 6 16,0-4 1-16,0-4-9 15,0-4 0-15,0-2 7 16,0-2-7-16,0-4 0 16,0 2-2-16,0-4 9 15,0 0-8-15,0 0 1 16,0 0 0-16,0 0 13 16,0 0-12-16,0 0-1 15,0 0 0-15,0 0 8 16,0 2-14-16,0-2 6 15,0 1-3-15,2 2 0 16,-2-3 3-16,2 2 0 0,-2 0-3 16,0-2 9-16,0 0-15 15,0 0 9-15,0 0-76 16,0 0-95-16,-4 0-118 16</inkml:trace>
  <inkml:trace contextRef="#ctx0" brushRef="#br2" timeOffset="137091.34">16287 10926 175 0,'0'0'246'0,"0"0"-194"0,0 0 14 16,0 0-42-16,0 0 23 16,0 0 16-16,0 0-4 15,4-1 10-15,-4-3-53 16,0 0 24-16,0-1 40 15,0 1-53-15,0 2-1 16,0 2 5-16,0 0-24 16,0 0 26-16,0 0-33 15,0 0-5-15,0 12 3 0,0 23-1 16,0 13 3 0,0 10 0-16,0 4 1 0,0 0 2 15,0-4-3-15,0-7 0 16,0-10 3-16,4-2-2 15,1-6 0-15,-3-1-1 16,0-5-4-16,0-1-10 16,-2-6-54-16,3-4-66 15,-3-8-71-15,3-8-213 16</inkml:trace>
  <inkml:trace contextRef="#ctx0" brushRef="#br2" timeOffset="138364.94">16387 10832 231 0,'0'0'97'0,"0"0"4"0,0 0-36 16,0 0 13-1,0 0-28-15,0 0 15 0,-11-12-27 16,11 12-21-16,0 0 27 16,0 0-2-16,0 0-23 15,0 0-19-15,0 0 7 16,4 0 23-16,17 0-7 16,7 0 20-16,13 0 20 15,5 0-38-15,5 0-4 16,12 0-11-16,3 0-1 15,9 0 9-15,4 0-18 16,2-2 0-16,-2 2 5 16,-2-2-5-16,0 2 0 15,-1-2-1-15,0 2 4 16,0-4-5-16,-1 2 2 0,-6-2 0 16,1 2-1-16,-3-2 2 15,-5 2-1-15,0 2 0 16,1-2 4-16,-5 2 2 15,0-2-6-15,0 0 0 16,-3 2-2-16,-1 0 2 16,-3 0 0-16,-2 0-3 15,-4 0 9-15,3 0-5 16,-1 0-1-16,3 0 0 16,-2 0-1-16,4 0 1 15,-2 0 0-15,4 0-3 16,2 0 9-16,-4 0-6 15,2 0 0-15,-2 0 0 16,2 0-6-16,-4 0 6 0,2 0 0 16,2 0-3-16,2 0 9 15,0 0-6-15,6 0 0 16,2-2 0-16,-1 0 8 16,3-2-8-16,-3 0 0 15,-5 2 3-15,2-2 1 16,-9 2 6-16,-2 2-10 15,0-2 0-15,-4 0 12 16,-1 2-10-16,7-2-2 16,1 0 0-16,2 2 7 0,3-2 9 15,-6 2-16 1,-9 0 0-16,-1-2 4 0,1 2-4 16,3-2 0-16,-5 0-3 15,2 2 9-15,-5-2-6 16,6 2 0-16,9-2 0 15,-4 0 1-15,2 0 0 16,-4 0-1-16,4 0 0 16,0-2 4-16,2 0 8 15,-5 0-12-15,-1 0 0 16,2 0 0-16,-2-2 0 16,-1 2 0-16,-7 0-3 15,-7 0 9-15,-4 2-9 16,-3-2 3-16,0 0 0 15,-1 0 21-15,-5 0-16 0,-3 2-4 16,-3 0 10-16,-2 0-9 16,1 0 7-16,-4 2-9 15,-4 0 0-15,-3 0-15 16,0 0 9-16,-14 0-153 16,-30 0-153-16</inkml:trace>
  <inkml:trace contextRef="#ctx0" brushRef="#br2" timeOffset="140576.14">16251 11526 88 0,'0'0'53'0,"0"0"-46"16,0 0-1-16,0 0-4 15,0 0-2-15,0 0-1 16,51 18 0-16,-51-16 2 16,2-2-2-16,-2 4 1 15,0-4 0-15,0 0 34 16,0 0 19-16,0 0 29 16,0 0-8-16,0 2-39 15,0-2 46-15,0 0-29 16,0 0-24-16,0 0 14 15,0 0-6-15,0 0-10 0,0 0 15 16,0 0-18 0,0 0 60-16,0 0-62 0,0 0 10 15,0 0 9-15,5 0-16 16,8 0-6-16,12 0 0 16,11 0-1-16,10 0 29 15,10 0-46-15,6 0 1 16,5-4 21-16,3 0-16 15,5 0-1-15,1 0-5 16,4 2 1-16,0-2-6 16,3-4 5-16,1-2 0 15,10-6 2-15,3 0 1 16,7 0-6-16,0 2 3 16,-1 1 0-16,-5 6 7 15,-5 0-7-15,-3 2 0 0,-6 3 2 16,-6 0-2-16,-7 2-1 15,-1 0 1-15,-6 0 0 16,1 0 0-16,2-2 0 16,-1 0 0-16,7 0 2 15,6-1-2-15,-4 3 1 16,8-1-1-16,-5-2 0 16,-5 2-2-16,3-3 2 15,0 2 0-15,-1-2-1 16,4 0 1-16,-10 0 0 0,-5 0-1 15,-1 2 1 1,-3-2-1-16,-7 1 1 0,-3 2 0 16,-4-3 4-16,4 0-4 15,2 2-1-15,2-1 0 16,-2 3 1-16,-6 0 7 16,1-1-7-16,7-2 0 15,-1 3 0-15,-2 0 0 16,-1 0 0-16,-8 0-1 15,4 0 3-15,1 0-2 16,0 0 0-16,-5 0 0 16,3 0-1-16,4 0 1 15,-3 0 0-15,6 0 3 16,-5 0 2-16,-5 0 4 0,-2 0-9 16,-5 0 0-16,2 0 4 15,0-1-4-15,1-3 0 16,0 1-2-16,0 2 7 15,-4-2-5-15,-1 1 0 16,3-2 0-16,-1 0 6 16,-2 3-6-16,3-4 0 15,3 1 0-15,-2 4 11 16,3 0-5-16,2 0-6 16,-3 0 0-16,0 0 0 15,-5 0 0-15,-1 0 0 16,0 0-3-16,1 0 11 15,-3 0-9-15,-4 0 1 0,-3 0 0 16,-1 0 0-16,-1 0 0 16,0 0 0-16,3-4-1 15,0 3 6-15,-1-2-6 16,-2 3 1-16,-4 0 0 16,2-1 1-16,-4 1-1 15,-3-3 0-15,-4 1-4 16,-5 2 10-16,1 0-7 15,-3 0 1-15,-2 0 0 16,0 0 0-16,0 0 1 16,0 0-1-16,0 0 18 15,0 0-5-15,0 0 34 16,0-4-30-16,0 0-12 0,0-4 23 16,0-2-23-16,0 0-5 15,0-4 6-15,0-2-1 16,0-4 16-16,0-4-21 15,0-4 0-15,0-6 7 16,0-4-7-16,0-2 0 16,0 0-2-16,0 4 9 15,0 1-5-15,0 9-2 16,0 4 0-16,-2 4 11 16,2 2-9-16,0 2-2 15,0 0 2-15,0 4 1 16,0-4 2-16,0 4-5 15,0 0 0-15,0-2 2 16,0 2-2-16,0 0-1 0,0 0-2 16,0 0 6-16,-2 2 0 15,-1 2-3-15,1-2 0 16,0 0-2-16,0 2 2 16,2-2 0-16,-2 2-3 15,-1 0 10-15,3-2-10 16,0 2 3-16,-2 2 0 15,2 0 0-15,-3-1 0 16,1 1 0-16,2 1 0 16,0-1 2-16,-2 0 9 15,2 0-11-15,-2 1 0 16,2-1 5-16,-2 3 1 0,2-1-6 16,-2 0 8-16,2 2-4 15,-3 0 11-15,3 0-15 16,0 0 0-16,-2 0 15 15,2 0-15-15,0 0 0 16,-2 0 0-16,-2 0 5 16,-6 0-7-16,-1 0 2 15,-5 0 0-15,-1 0-4 16,-3 0 4-16,-7 0 0 16,-7 0 1-16,-7 0 1 15,-13 0-1-15,-13 0-1 16,-8 0 0-16,-14 0-22 15,-7 0-3-15,-1 4-48 0,-1 10-2 16,11 6-65-16,14-2-100 16,15-4-267-16</inkml:trace>
  <inkml:trace contextRef="#ctx0" brushRef="#br2" timeOffset="141949.94">17006 10930 365 0,'0'0'91'0,"0"0"-13"16,0 0-47-16,0 0 46 16,0 0-15-16,0 0-16 15,0-18 61-15,0 16-70 16,0 0 16-16,0-2 4 15,0 0-20-15,0 3 29 16,2-2-44-16,-2-1 5 16,0 2 30-16,0 0-56 15,0 0 17-15,0 2 13 16,0-1-28-16,0 1 31 16,0 0-34-16,0 0 0 15,0 0 4-15,0 0-4 16,0 0-11-16,0 0 7 15,0 15 4-15,0 11-10 16,0 9 10-16,0 1 0 0,0 2 0 16,0 2 0-16,0 2 0 15,0 0-5-15,0-2 11 16,0 0-7-16,0-4 1 16,0-1 0-16,0-6 0 15,0-3 0-15,0-1 0 16,0-7-4-16,0-3 9 15,0-1-5-15,0-1 0 16,0-5 0-16,0 0-2 16,0-4 2-16,0 2 0 15,0 2-4-15,0 2 11 16,2 4-8-16,-2 2 1 16,0-2 0-16,0 0-2 0,0-4 2 15,0-2 0-15,0-2-3 16,0-4 9-16,0-2-6 15,0 0 0-15,0 0 0 16,0 0-20-16,0 0-54 16,0 0-85-16,-12-10-190 15</inkml:trace>
  <inkml:trace contextRef="#ctx0" brushRef="#br3" timeOffset="150022.21">16551 11133 401 0,'0'0'118'16,"0"0"-50"-16,0 0-13 15,0 0 37-15,0 0-38 16,0 0-12-16,0 0-3 16,-2 0-9-16,2 0 29 15,-2 0-34-15,0 0-16 0,0 2 9 16,-3 8-18-16,-3 2 0 16,0 8 14-16,2 0-13 15,2 2 25-15,4 2-26 16,0 0 4-16,0 1 14 15,0-2-15-15,16 1-3 16,7-3 6-16,4-3-4 16,7-6 8-16,-1-4-10 15,6-8 0-15,-2 0 33 16,1 0-32-16,-3-16 17 16,-1-5 0-16,-7 2-8 15,-5-4 27-15,-4-4-22 16,-5-2 15-16,-4-3 15 15,-5-2-31-15,-4 0 1 16,0 2 3-16,-17 4-6 0,-10 4 5 16,-2 6-17-16,-2 8 0 15,-2 6-2-15,-3 4 2 16,-2 0-12-16,0 16-14 16,2 12-56-16,1 6-10 15,4 0-108-15,2-2-110 16</inkml:trace>
  <inkml:trace contextRef="#ctx0" brushRef="#br3" timeOffset="153555.84">17276 11111 238 0,'0'0'182'16,"0"0"-156"-16,0 0-25 16,0 0 33-16,0 0 11 15,0 0-15-15,0 0 1 16,0 0-9-16,4 0 10 15,-4 0 41-15,0 0-43 16,0 0 32-16,0-6-5 16,0-2-7-16,0 0-1 15,0-2-7-15,0-2-4 16,0 2 4-16,0 0-13 16,0 0-17-16,0 3 21 0,2 2-14 15,-2 1 7-15,0 2-10 16,0 2-14-16,0 0 21 15,0 0-23-15,0 0-5 16,0 0 4-16,0 10-2 16,0 12-3-16,0 6 6 15,0 0 0-15,0 0 0 16,0-2 0-16,0-2 0 16,0 0 1-16,0-6 0 15,0-2-1-15,0 1 0 0,0-6-27 16,3 1-2-1,1 1-82-15,3-6-51 16,2-7-115-16</inkml:trace>
  <inkml:trace contextRef="#ctx0" brushRef="#br3" timeOffset="154290.2">17588 11017 527 0,'0'0'90'15,"0"0"47"-15,0 0-13 16,0 0-44-16,0 0-14 15,0 0-62-15,-7-5-2 16,7 30-4-16,0 7 4 16,0 2 20-16,0 2-22 15,5-6 0-15,11-4 9 0,1-6-8 16,6-6 1 0,-1-4-2-16,2-8 5 0,1-2 11 15,-1 0-16-15,-1-2 0 16,-8-14 11-16,-3-4-7 15,-8-6 7-15,-4-4-8 16,0 0-2-16,0-2 34 16,0 6-31-16,-4 4 2 15,-10 4 18-15,1 3-8 16,-5 5-14-16,-3 6-2 16,0 4 0-16,-4 0-18 15,-2 3-12-15,4 15-28 16,6 1-7-16,11 2-74 15,6-3-63-15,0-2-35 0</inkml:trace>
  <inkml:trace contextRef="#ctx0" brushRef="#br3" timeOffset="154729.41">18069 10993 486 0,'0'0'157'0,"0"0"-56"15,0 0 54-15,0 0-35 16,0 0-70-16,0 0-21 16,0-29 23-16,0 29-52 15,0 0-2-15,0 11-4 16,3 15 6-16,-3 2 24 16,0 2-24-16,0 0 0 15,0-2 4-15,0-2-4 16,0-4-1-16,0-4-3 0,0-4 8 15,0-4 0 1,2-4-4-16,0 0-19 0,2-4 13 16,-2 2-59-16,3-2-13 15,-1-2-64-15,3 0-110 16,2 0-275-16</inkml:trace>
  <inkml:trace contextRef="#ctx0" brushRef="#br3" timeOffset="156104.7">18433 11043 516 0,'0'0'115'0,"0"0"-34"0,0 0 69 15,0 0-43-15,0 0-41 16,0 0-5-16,0-17-61 16,-3 40 2-16,-4 3-4 15,3 6 4-15,4 0 17 16,0-4-19-16,2-4 0 15,21-8 12-15,3-2-12 16,6-8 1-16,3-4 1 16,1-2 3-16,-1 0 8 15,-4-6-13-15,-6-10 0 16,-7-4 5-16,-7-2 0 16,-7-4-5-16,-4-2 5 15,0-2-1-15,-8 2 5 0,-15 5-9 16,-6 5 0-16,0 7 4 15,-2 7-4-15,-2 4-4 16,1 0 4-16,3 0-13 16,7 14 11-16,5 1-81 15,8 6-56-15,7-3-10 16,2-4-77-16</inkml:trace>
  <inkml:trace contextRef="#ctx0" brushRef="#br3" timeOffset="156507.28">18932 11041 616 0,'0'0'128'0,"0"0"-50"15,0 0-30-15,0 0-39 16,0 0 57-16,0 0-55 15,-29 86-6-15,29-56 3 16,0-4-6-16,0-2 11 16,10-4-13-16,13-2 1 15,2-6 24-15,4-8-22 16,0-4-3-16,-1 0 12 16,-1 0-10-16,-3-16 5 0,-3-2-7 15,-2-6 0-15,-7-4 18 16,-6-6-16-16,-6-4 10 15,0 2 23-15,-6-1-19 16,-17 8 11-16,1 3-23 16,-5 8 0-16,1 5 9 15,-1 9-13-15,-2 4-3 16,0 0-2-16,2 14-41 16,5 12-57-16,7-2-102 15,8-2-159-15</inkml:trace>
  <inkml:trace contextRef="#ctx0" brushRef="#br3" timeOffset="157294.51">19426 10979 271 0,'0'0'312'0,"0"0"-203"16,0 0 23-16,0 0-5 15,0 0-48-15,0 0 10 16,11-22-61-16,-11 22-21 16,0 0-1-16,0 14 2 15,0 9-2-15,0 8-6 16,0 1 9-16,0-2-3 16,0 2-6-16,0-6 0 15,0-4-9-15,0-2 3 0,4-6-75 16,6-4-54-1,-1-6-158-15,1-4-254 0</inkml:trace>
  <inkml:trace contextRef="#ctx0" brushRef="#br3" timeOffset="157587.53">19682 10976 642 0,'0'0'114'0,"0"0"14"16,0 0-35-16,0 0-12 15,0 0-17-15,0 0-51 16,7-23-4-16,-7 24-9 0,0 20 0 16,0 1 43-16,0 4-32 15,0 0 0-15,2 0-6 16,0-2 2-16,3-2 0 15,2-4-7-15,-1-2 0 16,1-4-13-16,2-2-33 16,0-2-70-16,-3-4-106 15,1-4-121-15</inkml:trace>
  <inkml:trace contextRef="#ctx0" brushRef="#br3" timeOffset="157866.77">19943 10943 695 0,'0'0'166'0,"0"0"-54"0,0 0-17 16,0 0-32-16,0 0 19 16,0 0-82-16,15-17 0 15,-8 30 2-15,-1 2 7 16,0 7 17-16,-2 1-26 15,0-1 4-15,1 1 6 16,-3 2-9-16,0-1-1 16,4 0 0-16,0-6 4 15,0-2-10-15,1-2 3 0,-3-2-74 16,2-4-33 0,2-4-108-16,-6-2-209 0</inkml:trace>
  <inkml:trace contextRef="#ctx0" brushRef="#br3" timeOffset="158945.21">20428 10964 590 0,'0'0'122'0,"0"0"9"16,0 0-7-16,0 0-97 15,0 0-13-15,0 0 24 16,-44 51-22-16,30-22 0 16,6 0-10-16,8-3-1 15,0-2 25-15,0-4-30 16,20-6 0-16,5-4 12 15,1-4-12-15,1-6 7 0,2 0-3 16,-5 0-1-16,-1-10 15 16,-6-8-18-16,-7-4 0 15,-2-4 13-15,-6 2-12 16,-2-2-1-16,0 2 0 16,-12 5 7-16,-15 4-5 15,-5 6-2-15,1 5 0 16,-2 4-12-16,4 0 12 15,4 4-26-15,7 15-44 16,9 1-56-16,9-2-49 16,0-4-136-16</inkml:trace>
  <inkml:trace contextRef="#ctx0" brushRef="#br3" timeOffset="159320.51">20716 11011 400 0,'0'0'424'16,"0"0"-345"-16,0 0 2 16,0 0-52-16,0 0-14 15,0 0-14-15,-2 28-1 16,-10 0 4-16,6 2 4 16,4-4-2-16,2-4-6 15,0-2 0-15,8-8 5 16,11-4-4-16,3-6-1 0,2-2 11 15,3 0-10 1,0 0 16-16,-3-16-17 0,-6-2 0 16,-4-4 30-16,-8-4-29 15,-6 0 14-15,0 0 18 16,0 3-10-16,0 4 13 16,-17 2-20-16,-1 6-12 15,-3 4 8-15,0 3-12 16,0 4-4-16,1 0 1 15,5 8-27-15,1 11-28 16,5 3-68-16,9-4-55 16,0 0-84-16</inkml:trace>
  <inkml:trace contextRef="#ctx0" brushRef="#br3" timeOffset="159703.7">21016 11021 666 0,'0'0'216'0,"0"0"-118"16,0 0-16-16,0 0-2 16,0 0-53-16,0 0-27 15,12-18-7-15,-12 40 7 16,0 2-2-16,0 4 2 16,0-4 0-16,7-2 0 15,6-4 0-15,5-4 0 0,4-4 1 16,5-6 0-1,2-4 6-15,2 0-7 0,-1 0 0 16,-5-2 7-16,-2-12-7 16,-3-6 0-16,-5-2 12 15,-5-4-9-15,-6 2 13 16,-4 0-9-16,0-1-4 16,-14 6 28-16,-12 1-31 15,-6 4 0-15,-1 3-1 16,2 7 4-16,0 4-6 15,4 0 1-15,7 3-28 16,6 12-9-16,10 4-98 16,4-3-114-16,4-4-185 15</inkml:trace>
  <inkml:trace contextRef="#ctx0" brushRef="#br3" timeOffset="159999.84">21571 10840 789 0,'0'0'159'0,"0"0"-18"16,0 0-48-16,0 0-56 15,0 0 15-15,0 0-52 16,10-2 1-16,-10 30-1 15,0 6 0-15,0 2 38 0,0 3-36 16,0-2 0-16,0 0 10 16,0-7-9-16,0-2-4 15,0-6 1-15,0-6-16 16,0 0 4-16,0-6-122 16,0-4-140-16,0-6-464 15</inkml:trace>
  <inkml:trace contextRef="#ctx0" brushRef="#br3" timeOffset="175601.7">18082 12683 596 0,'0'0'59'0,"0"0"24"16,0 0 36-16,0 0-54 15,0 0 45-15,0 0-67 16,0 0 3-16,0-90-3 0,21 76-12 16,3 0 6-1,8 2-16-15,-1 3-15 0,6 4 33 16,-1 5-35-16,-1 0-2 16,-3 5 12-16,-10 24-14 15,-9 11 0-15,-13 8-1 16,0 8 1-16,-6 0 0 15,-19-4 0-15,-6-4 0 16,2-12 2-16,-2-8 1 16,4-6 2-16,3-5-5 15,6-7 0-15,9-4 22 16,7-4-13-16,2-2 8 16,0 0 16-16,0 0-19 15,0 0 11-15,4 0-25 16,17 0 5-16,10 0-1 0,9 0-4 15,6 0 0 1,6-8-4-16,1-2 4 0,3 2-48 16,4-1-42-16,-5 2-60 15,-7-1-109-15,-9 0-294 16</inkml:trace>
  <inkml:trace contextRef="#ctx0" brushRef="#br3" timeOffset="176035.69">19011 12569 662 0,'0'0'189'0,"0"0"-118"16,0 0 32-16,0 0-6 16,0 0-37-16,0 0-20 15,-42 12-40-15,7 32 5 16,-1 8 20-16,3 2-15 16,8-2-1-16,14-3-5 15,11-9 0-15,0-11 1 0,20-7-5 16,13-8 0-16,7-10 9 15,3-4-5-15,-5 0-3 16,-3-13 0 0,-10-7 5-16,-10-5 4 0,-8 3-10 15,-7-2 0-15,0 2 29 16,-7 6-24-16,-19 4-4 16,-10 8-1-16,-9 4 0 15,-4 2-6-15,1 22 6 16,3 8-93-16,9-1-126 15,19-7-417-15</inkml:trace>
  <inkml:trace contextRef="#ctx0" brushRef="#br3" timeOffset="176617.9">19404 12603 921 0,'0'0'69'0,"0"0"7"16,0 0-6-16,0 0-44 15,0 0 16-15,0 0-34 16,104-55 9-16,-59 55-17 16,1-1 3-16,-3 1 37 0,-5 0-25 15,-7 0 4-15,-8 0-4 16,-10 1 1-16,-7 20-13 16,-1 11 6-16,-5 10 5 15,0 8 46-15,0 2-51 16,0 2 4-16,0-3 1 15,-3-7-12-15,3-4 5 16,-2-6-7-16,0-6 0 16,0-4 0-16,0-6 0 15,0-6-10-15,-1-4-55 16,1-6-70-16,-2-2-54 16,-3 0-117-16,0-10-279 15</inkml:trace>
  <inkml:trace contextRef="#ctx0" brushRef="#br3" timeOffset="176816.94">19576 12900 172 0,'0'0'792'0,"0"0"-687"15,0 0 2-15,0 0-20 16,0 0-12-16,0 0-39 16,19-50-32-16,28 43-1 15,9 3-3-15,9 1 0 16,4-1-4-16,4 0 4 15,-1-1-18-15,-10 1-54 16,-13 3-72-16,-14-3-51 0,-10-3-195 16</inkml:trace>
  <inkml:trace contextRef="#ctx0" brushRef="#br3" timeOffset="177369.19">20324 12637 483 0,'0'0'273'0,"0"0"-167"16,0 0 38-16,0 0-54 0,0 0 11 15,0 0-21-15,-18-30 9 16,18 24-53-16,7 0-26 16,15 0 8-16,9 4-17 15,2 2-1-15,6 0 0 16,-4 0 6-16,-6 10-9 16,-7 6 3-16,-10 4-3 15,-12 4-6-15,0 4 12 16,-7 0-3-16,-15-4 0 15,1-2 2-15,4-6 4 16,3-6-6-16,8 1 0 16,4-4-2-16,2 1 2 0,0 0 0 15,22 2-1-15,14 2 5 16,6 2 6-16,5 0-10 16,-5 4 0-16,-5 3-2 15,-1 1 2-15,-7 0-4 16,-6 0 2-16,-13-4 4 15,-7-2-3-15,-3 2 1 16,-9 2 0-16,-27 4 22 16,-12 0-20-16,-18-2 3 15,-11 0-5-15,-10-4 0 16,-2 2-2-16,2-3-112 16,11-10-89-16,7-4-263 15</inkml:trace>
  <inkml:trace contextRef="#ctx0" brushRef="#br3" timeOffset="182256.47">16924 12894 650 0,'0'0'277'16,"0"0"-196"-16,0 0-2 0,0 0-60 16,0 0-9-1,0 0 64-15,163-7-33 0,-86-1-19 16,8-2-17-16,2-1-1 16,0-1 50-16,-9-1-50 15,-14 1-1-15,-17 5 21 16,-20 0-22-16,-16 3-1 15,-7 4-1-15,-4-4 2 16,0 4 2-16,0-2-4 16,0 1-14-16,-6 1-2 15,-17 0-66-15,-10 0-14 16,-2 5-45-16,1 1-50 16,5-4 2-16,5-2-221 15</inkml:trace>
  <inkml:trace contextRef="#ctx0" brushRef="#br3" timeOffset="182549.31">17332 12625 575 0,'0'0'127'16,"0"0"0"-16,0 0-31 15,0 0 34-15,0 0-36 16,0 0-27-16,-7-95-2 15,7 95-39-15,-3 0 15 16,1 0-41-16,0 13-11 16,0 21 11-16,-3 14 4 0,1 12 7 15,0 4 2-15,2 1-11 16,2-3 16-16,0-2-18 16,0-2 0-16,0-4 1 15,0-4-1-15,0-12-9 16,0-8-18-16,0-7-90 15,0-12-73-15,0-8-274 16</inkml:trace>
  <inkml:trace contextRef="#ctx0" brushRef="#br3" timeOffset="148215.26">4101 11632 263 0,'0'0'0'16,"0"0"3"-16,0 0 25 15,0 0-17-15,0 0 49 0,0 0-48 16,0 0-4-16,-114-16 34 15,106 14-32-15,3 0 3 16,-3 2-13-16,1 0-1 16,0 0-5-16,-2 0-94 15,1 0-76-15</inkml:trace>
  <inkml:trace contextRef="#ctx0" brushRef="#br3" timeOffset="148632.28">3876 11612 403 0,'0'0'185'16,"0"0"-114"-16,0 0 68 16,0 0-71-16,0 0-14 15,0 0 35-15,-35 6-68 16,35-2-18-16,0 4 8 16,17-2-11-16,14 2 59 15,10-6-39-15,3-2 2 16,0 0 38-16,2 0-56 15,-11 0-1-15,-2 0-3 16,-8 0 7-16,-5 0-7 0,-7 0 0 16,-4-2 0-16,-5 2-5 15,0 0 5-15,-2 0-22 16,-2 0-18-16,0 0-57 16,0 0-31-16,0 9-38 15,0-4-87-15</inkml:trace>
  <inkml:trace contextRef="#ctx0" brushRef="#br3" timeOffset="149409.74">4643 11446 566 0,'0'0'146'0,"0"0"-44"0,0 0-32 16,0 0 50-16,0 0-89 15,0 0-4-15,4-114-8 16,23 100-18-16,2 3 1 15,5 5-2-15,-3 6 0 16,0 0-1-16,-6 0 1 16,-8 20 0-16,-5 9-3 15,-12 11 8-15,0 10-5 16,-6 8 0-16,-17 2 0 16,-4-8-1-16,2-9 1 15,5-18 0-15,5-9-1 16,6-6 9-16,1-3-9 0,6-4 1 15,2-3 0-15,0 0 3 16,0 0-3-16,0 0 0 16,0 0 5-16,10 0 2 15,14 0-6-15,11-2-1 16,8-7 0-16,1-1 9 16,1 2-9-16,-1-1-30 15,-4 4-35-15,-1-4-147 16,-10-3-31-16</inkml:trace>
  <inkml:trace contextRef="#ctx0" brushRef="#br3" timeOffset="149633.17">5153 11343 740 0,'0'0'140'0,"0"0"-12"0,0 0-58 16,0 0-26-16,0 0-38 15,0 0 8-15,-9-10-14 16,9 38 0-16,2 15 8 16,5 5-6-16,-5 6 4 15,0 0-6-15,1-4-25 16,-1-6 24-16,7-5-92 16,2-10-62-16,3-11-42 15,3-15-158-15</inkml:trace>
  <inkml:trace contextRef="#ctx0" brushRef="#br3" timeOffset="150108.93">5605 11408 761 0,'0'0'79'0,"0"0"-1"15,0 0-47-15,0 0 40 16,0 0-47-16,0 0 32 15,2-97-56-15,-6 91 0 16,-12-2 18-16,-3 4-4 0,-6 4-3 16,-4 0 11-16,0 0-14 15,2 0 7-15,2 10-15 16,6 8-2-16,5 4-9 16,8 0 11-16,6 0-11 15,0-8-9-15,2-3-6 16,18-7 5-16,7-4 21 15,4 0 0-15,2 0 7 16,-1-11-4-16,-6 0-1 16,-8 4-2-16,-4 3 2 15,-6 4 1-15,-1 0-3 16,-1 0 0-16,4 15-2 16,-4 13 9-16,-1 8-6 15,-3 8-1-15,-2 2 10 16,0-2-2-16,0-2-8 0,0-8 0 15,0-6 1 1,0-3-1-16,0-6 0 0,0-1 0 16,0 0-21-16,0 5 10 15,0-3-127-15,0-2-85 16,0-8 60-16</inkml:trace>
  <inkml:trace contextRef="#ctx0" brushRef="#br3" timeOffset="150839.69">6258 11522 778 0,'0'0'113'0,"0"0"-30"16,0 0-83-16,0 0 0 0,0 0 16 15,0 0-5-15,107-24-6 16,-67 24-5-16,-4 0-89 16,-16 0-23-16,-16 12-113 15,-4 6-324-15</inkml:trace>
  <inkml:trace contextRef="#ctx0" brushRef="#br3" timeOffset="151025.04">6260 11712 628 0,'0'0'101'0,"0"0"-89"16,0 0 71-16,0 0-53 0,0 0 15 15,0 0-9-15,62-8-23 16,-23 2-13-16,-3 2-8 16,-7 4-102-16,-8 0 36 15,-5 0-116-15,-7 0-340 16</inkml:trace>
  <inkml:trace contextRef="#ctx0" brushRef="#br3" timeOffset="155627.29">7459 11468 631 0,'0'0'136'0,"0"0"-128"16,0 0 14-16,0 0 40 0,0 0-14 15,0 0 19-15,0 0-67 16,14-24 0-16,-12 12 81 15,2-2-72-15,1-4-6 16,1-3 19-16,1 0-18 16,0-5 35-16,-1-3-39 15,3 1 0-15,0 4 26 16,-2 4-22-16,0 6 0 16,-5 6 4-16,0 6 3 15,-2 2-13-15,2 0 2 16,0 0 0-16,0 18-14 15,3 17 14-15,0 2 0 16,-3 8-3-16,0 0 11 16,3 0-8-16,-1-1 0 15,2-2 0-15,1 0-16 16,3-6 16-16,-2-2-77 0,1-8-71 16,-3-14-97-16,0-8-143 15</inkml:trace>
  <inkml:trace contextRef="#ctx0" brushRef="#br3" timeOffset="155831.29">7542 11748 754 0,'0'0'81'16,"0"0"-45"-16,0 0-18 0,0 0-8 16,0 0 63-1,0 0-23-15,24 5-24 0,14-5 32 16,10-5-55-16,4-8-3 15,-3-1 7-15,-4 4-7 16,-8 3-15-16,-8 7-135 16,-13 0-68-16,-9 0-45 15</inkml:trace>
  <inkml:trace contextRef="#ctx0" brushRef="#br3" timeOffset="163698.84">8308 11351 174 0,'0'0'8'0,"0"0"81"15,0 0-61-15,0 0-3 16,0 0 10-16,0 0-34 16,0 0 28-16,2-19-29 15,1 16 3-15,-3 3 79 16,2 0-78-16,-2 0 4 15,0-1-8-15,2 1-62 16,-2 0-28-16,2 0-53 16,-2 0-29-16</inkml:trace>
  <inkml:trace contextRef="#ctx0" brushRef="#br3" timeOffset="164057.53">8308 11351 313 0</inkml:trace>
  <inkml:trace contextRef="#ctx0" brushRef="#br3" timeOffset="164474.79">8308 11351 313 0,'40'-76'66'0,"-40"76"15"0,0-2-7 0,0 0-47 16,0 0 39-16,0 0-35 0,0 2-27 16,0 0 52-16,0 0-55 15,0 0 20-15,0 0 7 16,0 0-1-16,0 0 8 15,0-4-34-15,0-2 11 16,0 2 24-16,0-2-35 16,0-2-1-16,0 2 21 15,0-4-10-15,0 0 19 16,0 0-23-16,0 0-7 16,0 2 70-16,-2 6-67 15,2 0 29-15,0 2-5 16,-2 0-23-16,2 0-2 15,0 2-2-15,-2 24 0 0,-3 8-8 16,3 10 8-16,-3 5 0 16,5 2 6-16,0-1-6 15,0 3 5-15,0-9-5 16,0-8 0-16,0-10-2 16,3-8 2-16,-3-6 0 15,2-2 9-15,-2-6-5 16,0-2-4-16,0-2 0 15,0 0 0-15,0 0 11 16,0 0-11-16,0 0 0 16,2 0-7-16,0 0 7 15,3 0-52-15,5-4-136 16,7-14-217-16</inkml:trace>
  <inkml:trace contextRef="#ctx0" brushRef="#br3" timeOffset="164880.47">8763 11292 568 0,'0'0'54'0,"0"0"43"15,0 0-66-15,0 0 110 16,0 0-104-16,0 0 18 16,-18-25-13-16,18 25-42 15,-2 20 0-15,2 14-3 16,0 10 7-16,0 7 34 15,0 1-38-15,0-2 0 16,6-10 6-16,3-6-3 16,2-6-2-16,0-6-1 15,-2-4 2-15,-2-6-5 16,-2-2 3-16,-1 1-26 0,0-4-83 16,-2-4-111-16,3-3-40 15</inkml:trace>
  <inkml:trace contextRef="#ctx0" brushRef="#br3" timeOffset="165321.91">9139 11343 670 0,'0'0'67'0,"0"0"44"15,0 0-85-15,0 0 30 0,0 0-28 16,0 0-28-16,-12 43 1 16,6 5 1-16,4 8 41 15,2-2-43-15,0-2 0 16,0-8 27-16,6-6-27 16,17-9 0-16,4-10-1 15,4-5 11-15,0-7 4 16,2-7-14-16,-1 0 0 15,-3-3 17-15,-5-20-16 16,-2-8-1-16,-6-6 0 16,-5-10 3-16,-9-7 4 15,-2-4-7-15,0 0 0 16,-11 5 0-16,-11 13 0 16,0 12 0-16,-5 10-2 0,0 8 7 15,-4 8-18-15,2 2 13 16,2 4-14-16,5 18 2 15,7 6-66-15,12 1-45 16,3-1-50-16,3-8-148 16</inkml:trace>
  <inkml:trace contextRef="#ctx0" brushRef="#br3" timeOffset="165719.19">9943 11278 714 0,'0'0'83'0,"0"0"21"16,0 0-23-16,0 0-72 16,0 0 2-16,0 0-3 15,0 59-8-15,0-14 49 16,0 9-49-16,3 4 0 15,-1-2 0-15,0-10 11 16,2-10-22-16,3-8 5 16,0-8-70-16,2-6-8 15,4-10-134-15,7-4-252 16</inkml:trace>
  <inkml:trace contextRef="#ctx0" brushRef="#br3" timeOffset="165954.26">10282 11203 784 0,'0'0'161'0,"0"0"-152"16,0 0 0-16,0 0-9 16,0 0 26-16,0 0-17 15,13 129 49-15,-13-83-58 16,0-1 0-16,0 0 3 15,0-7 5-15,0-6-15 16,0-8 7-16,2-4-73 16,6-6-32-16,3-10-189 15</inkml:trace>
  <inkml:trace contextRef="#ctx0" brushRef="#br3" timeOffset="166345.44">10614 11261 702 0,'0'0'119'15,"0"0"-118"-15,0 0 8 16,0 0-9-16,0 0 33 16,0 107-28-16,0-63 23 15,0-4-28-15,7-8 0 16,6-8 9-16,5-8 1 15,5-8 17-15,-2-4-13 16,4-4-9-16,0-2 63 0,1-20-66 16,-1-12-2-16,-5-2 18 15,-4-1-17-15,-10-3 7 16,-4 4-8-16,-2-4 0 16,0 4 0-16,-2 4 0 15,-20 6 0-15,-10 8 2 16,-5 8 3-16,-3 8-10 15,-1 2 5-15,3 0 0 16,5 18-23-16,8 6-25 16,10 6-69-16,9-4-52 15,6-6-172-15</inkml:trace>
  <inkml:trace contextRef="#ctx0" brushRef="#br3" timeOffset="166618.7">11128 11217 721 0,'0'0'46'0,"0"0"57"15,0 0-19-15,0 0-4 16,0 0-39-16,0 0-41 15,19 20 3-15,-15 16 14 0,-4 5-17 16,0 6 0-16,0 0 10 16,0 1-8-16,0-4-3 15,0-8 1-15,0-6-38 16,2-8-12-16,5-10-133 16,4-12-141-16</inkml:trace>
  <inkml:trace contextRef="#ctx0" brushRef="#br3" timeOffset="166858.01">11390 11139 845 0,'0'0'138'0,"0"0"-42"0,0 0-96 15,0 0 0-15,0 0 16 16,0 0-5-16,22 140 49 15,-20-86-60-15,-2 5 0 16,2-5 8-16,1-4-4 16,-1-10-7-16,4-8 3 15,-4-8-54-15,1-6 13 16,1-8-208-16,3-8-286 16</inkml:trace>
  <inkml:trace contextRef="#ctx0" brushRef="#br2" timeOffset="173607.14">7085 11233 309 0,'0'0'147'15,"0"0"-130"-15,0 0 61 16,0 0-78-16,0 0 43 0,0 0 45 15,-9-48-69-15,9 42-9 16,-2 0 64-16,2 2-47 16,0 2 53-16,0 2-80 15,0 0 11-15,0 0 3 16,0 0-14-16,-2 6-4 16,0 22 4-16,-2 12 9 15,2 12 25-15,-2 16-34 16,-2 13 2-16,-3 7 26 15,-3 2-28-15,3-6 0 16,1-9-4-16,-1-11 17 16,0-12-13-16,2-8 0 0,3-10 0 15,0-8 12 1,4-8-12-16,0-7 0 0,0-6 0 16,0-1 7-1,0-4 3-15,0 2-10 0,0-2 0 16,0 0 9-16,0 2-5 15,0-2-4-15,0 0 2 16,0 2-1-16,0-2-2 16,0 4-3-16,0-2 4 15,0 0 6-15,0 0-6 16,0-2 0-16,0 0-1 16,2 2 6-16,4 0-5 15,5 2 0-15,3-1 0 16,1-2 23-16,3-1-15 15,-1 3-8-15,2-3 13 16,-1 1-12-16,-1 1 5 16,4 0-6-16,3 0 0 0,5 2 8 15,3-1-8 1,7-2 0-16,5-1 14 0,4 0-11 16,8 0 15-16,4 0-18 15,2 0 0-15,5 0 15 16,4-4-15-16,5 0 0 15,8 2 6-15,5 0-5 16,0 2 7-16,3 0-8 16,-5-2 0-16,4-2-3 15,-1-1 3-15,3-2 0 0,1 1-2 16,-3 0 4-16,-4 2 6 16,-7 2-8-16,0 0 0 15,-4 0 0-15,2 2 0 16,-5 0 0-16,3-2 0 15,0 1 4-15,2-4-2 16,0 1-2-16,2 0 0 16,0 0 6-16,3 3-6 15,-1-2 0-15,0-1 2 16,-1 2-1-16,-1-2-2 16,0-2 1-16,1 0 0 15,1 0-2-15,7-2 2 16,4 0 0-16,6 2 13 15,-3 4-3-15,-5 2-10 16,-2 0 0-16,-3 0 0 0,-5 0 1 16,-3 0-1-16,-11 0 0 15,-9 0 0-15,-7 0 9 16,-6 0-13-16,-5-2 4 16,2-2 0-16,-2 0 0 15,7 2 0-15,-2 0 0 16,-3 2 2-16,-5-2 2 15,-3 2-8-15,-5-2 4 16,-2 0 0-16,-3 2 0 16,-3-2 0-16,0 0 0 0,2 0-2 15,-3 0 7 1,7 0-5-16,2-2 0 16,0 2 2-16,-1-2 1 0,-1-2-3 15,-2 2 0-15,-7 0 3 16,-5 0 1-16,-7 0 3 15,-3-2 7-15,-1 0-8 16,1-8 94-16,-1-6-100 16,0-4 0-16,0-8 12 15,-2-5-11-15,0-6 8 16,0-12-9-16,3-7 0 16,-3-14 1-16,0-5-1 15,0-2 0-15,0 4-3 16,0 9 8-16,0 4-7 15,-7 8 2-15,2 6 0 16,3 2-2-16,-3 6 2 16,5 3 0-16,0 3-1 0,0 8 3 15,0 2-4-15,0 8 0 16,0 6 2-16,0 8-4 16,0 4 4-16,0 0 0 15,0 2-6-15,0 0 6 16,0 0-3-16,0 0 1 15,-2 0 2-15,2 0-9 16,-2 0 9-16,2 0 0 16,0 0-5-16,0 0 7 15,0 0-2-15,0 0 0 0,0 0 3 16,0 0-4-16,0 0 1 16,-2 0 0-16,2 0-4 15,-7 0 7-15,-4 0-4 16,-7 2 1-16,-6 2 0 15,-8 0 4-15,-3-2-4 16,-10 2 0-16,-6-2 0 16,-13 0 0-16,-10-2-4 15,-10 0 1-15,-8 0 3 16,-3 0-37-16,-4 0 37 16,-1 0-8-16,0 0-8 15,2 0 16-15,6 0-2 16,5-2-8-16,2-2 20 15,5 0-17-15,-4 0 7 16,1 0 0-16,0 2-6 0,2-2 6 16,0 4-4-16,4 0 2 15,0 0 4-15,0 0-14 16,1 0 12-16,2 0 0 16,6 0 0-16,4 0 0 15,9 0 0-15,4 0-5 16,1 2 12-16,4 2-12 15,-3 2 5-15,-2-2 0 16,2 2-4-16,-3 2 4 16,1-2 0-16,-2-2-5 15,1 2 12-15,2-2-6 16,-2-2-1-16,0 0 0 0,-2 0-4 16,-2 0 4-1,-7 2 0-15,-3 0-5 0,-6 0 13 16,-6 2-15-16,0 0 7 15,2 2 0-15,4 0-9 16,6 0 9-16,6-2 0 16,4 2-3-16,5-4 8 15,2 0-7-15,2 0 2 16,0 2 0-16,1-2-5 16,3 0 5-16,3 0 0 15,2 0-7-15,3 0 16 16,-2 5-14-16,4-4 5 15,0 3 0-15,-1-2-4 16,3 1 4-16,0-1 0 0,0-2-3 16,-2 1 11-16,-1 4-11 15,3-1 3-15,2-3 0 16,2 1-4-16,2 1 4 16,4-3 0-16,-2 2-7 15,3-2 15-15,1 0-14 16,-4 0 6-16,3-2 0 15,0 2-7-15,0 0 7 16,-1-3 0-16,4 3-6 16,-3-1 14-16,-3 1-13 15,4 0 5-15,-2-1 0 16,-1 2-6-16,2-3 6 0,2 0 0 16,7 0-7-16,2-2 15 15,4 0-9-15,5 0 1 16,0 0 0-16,0 0 8 15,0 0-7-15,0 0-1 16,0 0 9-16,0 0-1 16,0 0-12-16,0 0 4 15,9 8-51-15,9 4 7 16,1-2-173-16,-7-6-156 16</inkml:trace>
  <inkml:trace contextRef="#ctx0" brushRef="#br2" timeOffset="174581.21">7949 11021 326 0,'0'0'66'0,"0"0"20"16,0 0-44-16,0 0-37 16,0 0 88-16,0 0-75 15,65-54 15-15,-51 45 19 16,-4 1-32-16,1 2 20 16,1-2 1-16,-8 4-35 15,1 0 73-15,-1 2-61 16,0 1-13-16,4-2 40 15,-4 2-38-15,0 1 12 16,1 0-19-16,1 0 2 16,0 5 7-16,2 18-5 15,-6 8-4-15,0 12 37 0,0 9-33 16,-2 4 12 0,0 4-16-16,0 0 1 0,0 3 19 15,0 1-20-15,0 6 0 16,0-4 17-16,0-2-15 15,0-6 7-15,0-9-9 16,0-8 0-16,0-2 5 16,0-11-5-16,0-2 0 15,5-6 6-15,-3-2-6 16,2-2 0-16,-2 0-3 16,3 0 3-16,0 0 0 15,-1-4 0-15,1 2 0 16,-1 2 1-16,-2-2 1 15,0 0-2-15,0-4 0 16,-2-1 1-16,0-6 3 0,0 1-4 16,0 0 0-16,0-2 0 15,0 0 0-15,0 1 0 16,0-3-3-16,0 0 8 16,0 0-6-16,0 0 1 15,0 0 0-15,0 0 0 16,0 0 1-16,0 0-1 15,0 0 0-15,0 0 2 16,0 0-8-16,3 0 6 16,-3 1-74-16,2-1-57 15,-2 0-158-15</inkml:trace>
  <inkml:trace contextRef="#ctx0" brushRef="#br2" timeOffset="179856.47">7261 14658 408 0,'0'0'74'0,"0"0"-35"16,0 0 1-16,0 0 0 15,0 0-12-15,0 0-28 16,0 0 52-16,4-38-40 16,1 28 3-16,-1-4 19 15,0 0-18-15,1-2 22 16,0-2 8-16,-3-2-35 0,0-2 66 15,-2 6-75 1,2 2 4-16,-2 6 40 0,0 4 12 16,0 4-30-16,0 0-28 15,0 0 0-15,0 22-22 16,0 20 22-16,0 22 0 16,2 16 11-16,5 5-10 15,-3-3-1-15,6-8 0 16,-4-14 2-16,3-12-3 15,-3-8 1-15,-3-10 0 16,-1-2-1-16,1-6 1 16,-3 0-2-16,0-3-34 15,0-1-93-15,0-6 52 16,0-6-130-16,0-6-126 0</inkml:trace>
  <inkml:trace contextRef="#ctx0" brushRef="#br2" timeOffset="182872.11">7359 14480 249 0,'0'0'101'0,"0"0"-27"0,0 0 22 16,0 0-62-16,0 0-1 16,0 0 1-16,-11-43-12 15,9 42 62-15,2 1-46 16,0-4 14-16,0-1 12 15,0 1-36-15,0-1 3 16,21-4-31-16,9 4 12 16,9-4 33-16,13 0-40 15,6 0-2-15,13-4 39 16,12-1-24-16,15 1-8 16,9-3-5-16,6 4 9 15,3 4 4-15,2 4-18 16,1 0 0-16,1 0 5 15,3 4-5-15,-3-2 0 16,-1 2-4-16,-5-2 9 0,0-2-7 16,-5-2 2-1,-2-4 0-15,0-2 2 0,0-2-2 16,9-4 0-16,2 4 2 16,4-2 6-16,-6 4 7 15,-8 2-15-15,-6 0 0 16,-6 0 2-16,-1 2-2 15,-5-4 0-15,-8 6-3 16,-2 2 7-16,-6-2-4 16,-3 2 0-16,-2-3 0 15,-2 6 3-15,2-5-3 16,-2 2 0-16,0 0 0 0,-5 0 5 16,-2-2 3-1,-2 2-8-15,-2 0 0 0,0 0-1 16,-3 0 1-16,3 0 0 15,-3-1-4-15,-4 1 12 16,-2 3-8-16,-7-3 0 16,-5 0 0-16,-3-1-7 15,-8 1 7-15,1 0 0 16,0 0-2-16,-3-2 12 16,2 2-8-16,3 0-2 15,2 0 0-15,9-2 4 16,7 1-4-16,5-2 0 15,2 1-1-15,-1 1 7 0,-4-2 1 16,-6 3-7-16,-8 2 0 16,-4 2-6-16,-2-4 6 15,-4 3 0-15,4-2 0 16,-2 1 4-16,0 0-6 16,-1 2 2-16,2-2 0 15,-1 0 5-15,2 2-5 16,-5-2 0-16,3 2-4 15,-5-2 12-15,-2 0-11 16,1 2 3-16,2-1 0 16,-1 1 1-16,3 0-1 15,0 0-2-15,2 0-1 0,0 0 6 16,4 0-3 0,-2-3 0-16,0 1 0 0,-2 2 3 15,-2-2-3-15,0 2 0 16,-6 0-6-16,1 0 15 15,-2 0-12-15,-3-2 3 16,5 2 0-16,0 0-2 16,-5-2 2-16,5 2 0 15,0 0-3-15,-1-2 9 16,4 2-5-16,-1-2-1 16,2 0 0-16,0-2-1 15,-2 2 1-15,-2 0 0 16,0 0-4-16,-7 2 10 15,3-2-4-15,-4 0-2 16,1 0 0-16,3 0 29 0,-1-2-25 16,1 0-4-16,-1 2 13 15,-1-2-10-15,1 0 6 16,-5 0-9-16,2 0 0 16,-1 2 0-16,-5 2 0 15,0 0 0-15,-4 0-1 16,2-2 6-16,-2 2 8 15,0 0-13-15,3 0 0 16,-3 0 25-16,0 0-25 16,0-2 0-16,0 2 7 15,0 0-3-15,0 0-3 16,0 0-1-16,0 0 0 0,0 0 6 16,0 0-6-16,0 0 0 15,0 0 7-15,0 0-7 16,0 0 0-16,0 0-4 15,0 0 4-15,0 0-14 16,0 10 14-16,0 12 0 16,0 2 1-16,0 6 2 15,2 9-6-15,2 7 3 16,6 2 0-16,-4 6-3 16,7 4 3-16,1 4 0 15,-3-4 4-15,3-2-4 16,-4-3 1-16,1-5-1 15,1-6 0-15,-1 0-6 0,-3 0 6 16,2-4 0-16,-4-2-1 16,1-4 5-16,-3-4-2 15,3-2-2-15,-4-3 0 16,1-11-2-16,-2-1 2 16,1-3 0-16,-1 1-2 15,-2-8 7-15,0 2-6 16,0-2 1-16,0-1 0 15,0 0-1-15,0 3 1 16,0-3 0-16,0 0-1 16,0 0 6-16,0 0 0 15,0 0-5-15,0 0 0 0,0 0 10 16,0 0-10 0,0 0 0-16,0 0 17 0,0 0-10 15,-9 0 10-15,-14 0-17 16,-8 0 0-16,-6-7-6 15,-4 6 6-15,-5 1-3 16,-6 0-1-16,-4 0 5 16,1 0-2-16,-1 0-6 15,0 0 7-15,-2 0-8 16,-4 0 8-16,-7 0-3 16,-5 0-2-16,-3 0 5 15,-4 1-2-15,-4 8-1 16,-5-1 3-16,-7-3-25 15,-3 2 25-15,-4-1-11 16,-2 2 7-16,4-2-6 0,4-2 9 16,5 4-3-16,1-4 4 15,7 2-5-15,-2 2 5 16,8-6-1-16,3 2 0 16,0 0 1-16,4 4-6 15,-1-4 2-15,-8 4 4 16,4-2-24-16,-6 0 24 15,6 0-9-15,3 0 1 16,3-6 9-16,4 4-1 16,3-4 0-16,-3 2 0 0,-1 2-5 15,2 0 5 1,-5 0-4-16,0 0-3 16,1 4 7-16,-1-2-4 15,0 2 4-15,-6-4 0 0,0 0-6 16,-1 2 6-16,0-2 0 15,2 0-8-15,7 0 11 16,2 0-6-16,5 2 3 16,-3 0 0-16,-2 0-6 15,2 0 6-15,1-2 0 16,1-2-1-16,3 2 4 16,0 0-3-16,0 0 0 15,3 0 3-15,-1 0-6 16,2-2 3-16,2 2 0 15,2-2-1-15,0 4 1 0,-4-2 0 16,0 0-2 0,2 2 5-16,4 2-7 0,0-2 4 15,8 1 0-15,1-2-3 16,6 1 5-16,-1 1-2 16,7-2 0-16,-2-1 5 15,2 2-7-15,0 1 2 16,-2-1 0-16,0-1-3 15,-5 3 3-15,3 1-3 16,0-5-1-16,1 1 8 16,3 0-8-16,-2-1 4 15,4 0 0-15,3 0 0 0,4-2 0 16,0 6 0 0,4-4-3-16,1-3 10 0,-4 6-9 15,7-1 2-15,-1-2 0 16,-3-3-4-16,-1 4 4 15,0 3 0-15,1-4-5 16,-1-4 12-16,1 4-13 16,1-4 6-16,1 0 0 15,1 2-2-15,-3-2 2 16,3 0 0-16,0 2-1 16,3-2 10-16,-1 2-15 15,3 0 6-15,0 0 0 16,0-2 4-16,-1 0-4 15,0 0 0-15,-2 0-9 16,2 4 20-16,-2-4-13 0,2 0 2 16,2 0 0-16,1 0 0 15,-1 0 0-15,2 0 0 16,1 0 9-16,1 0-7 16,-1 0 26-16,0 0-28 15,0-4 0-15,-3-2 38 16,2 2-38-16,-2 0 2 15,3-4-4-15,0 4 10 16,2-1-9-16,-1 4 1 16,1-9 0-16,2 2 1 0,0-6-1 15,0-3-48-15,0 4-25 16,0-5-200 0,-9-5-352-16</inkml:trace>
  <inkml:trace contextRef="#ctx0" brushRef="#br2" timeOffset="185137.24">18107 5462 306 0,'0'0'108'0,"0"0"-2"16,0 0-34-16,0 0-69 15,0 0 82-15,0 0-65 16,0 0 2-16,-2-6 32 0,2 6-16 16,0 0 11-16,0-2-38 15,0 2-4 1,0 0 39-16,0 0-43 0,0 0-3 16,0 0 24-1,0 0-22-15,0 0 11 0,0 0-13 16,0 0 4-16,0 0 17 15,0 0-21-15,0 0 0 16,0 0 7-16,0 0-4 16,0 0-2-16,0 0-1 15,0 0 3-15,0 0-1 16,0 0-2-16,0 0 0 16,0 10-3-16,0 12 9 15,0 10-6-15,0 6 0 16,0 2 6-16,0 3 6 0,0-3-12 15,0-2 0-15,0-4-1 16,0-4 2-16,4-6-1 16,1-2 0-16,-3-4 3 15,2 0-7-15,-2-4 4 16,3 0-41-16,2-2 8 16,-1-4-93-16,1-8-63 15,2 0-190-15</inkml:trace>
  <inkml:trace contextRef="#ctx0" brushRef="#br2" timeOffset="187817.59">18185 5416 41 0,'0'0'341'16,"0"0"-260"-16,0 0 7 15,0 0-39-15,0 0-5 16,0 0 5-16,0 0-21 16,-7-4 34-16,7 4-28 15,0 0-15-15,12-6 44 0,14 2-53 16,10-2 20-16,8-2 28 16,8 0-33-16,6 2 28 15,6 0-53-15,5 2 1 16,10 2 14-16,2 2-15 15,11-2 0-15,-1 2 6 16,1 0 3-16,3 0-9 16,9-2 0-16,11 0 0 15,5 0 1-15,3-2-1 16,-5 0 0-16,-4 2-5 16,-8 2 15-16,-6-2-13 15,-3 0 3-15,-7-2 0 16,-5 2 3-16,-2-3-3 0,0 4 0 15,-8-2-6-15,-2 3 18 16,-1 0-15-16,-3 0 3 16,2-3 0-16,7-1-8 15,2-3 8-15,3 3 0 16,2-1-7-16,-8-1 19 16,2-1-13-16,-6 3 1 15,-1 1 0-15,-1 0 5 16,-2 3-5-16,-3 0 0 15,-3 0-5-15,-3 0 11 16,-2 0-6-16,-7 0 0 16,1 0 0-16,-4 0 0 15,2 0 0-15,0 0 0 16,6 0-3-16,5 0 12 0,-1 0-9 16,0 0 0-16,-8 0 0 15,-6 0-3-15,-5 0 3 16,-2 0 0-16,-3 0-3 15,-1 0 7-15,-1 0-3 16,-1 0-1-16,0 0 0 16,4 0-4-16,-4 0 4 15,1-1 0-15,1-3-5 16,-4 1 13-16,0 2-10 16,-2-2 2-16,-2 2 0 15,-2-4-2-15,1 4 2 16,1-2 0-16,2 2-2 15,2 1 7-15,-2-3-7 0,0 3 2 16,-4 0 0-16,-3 0-1 16,2 0 1-16,-1 0 0 15,1 0-1-15,-1 0 8 16,-2 0-9-16,2 0 2 16,0 0 0-16,1 0-2 15,3 0 2-15,-3 0 0 16,1 0 0-16,-3 0 4 15,-3 0-2-15,2 0-2 16,-3 0 0-16,-3 0 0 16,-1 0 0-16,-1 0 0 0,1-1 3 15,1-2-2 1,1 3 9-16,4 0-10 0,-2 0 0 16,3 0 7-16,-2 0-7 15,-3 0 0-15,-5 0 1 16,-5 0 5-16,-4 0-6 15,-2 0 0-15,0 0 0 16,0 0 36-16,0 0-35 16,0 0 24-16,0 0 4 15,0 0-10-15,0 0-1 16,0 0-18-16,0 0 0 16,0 0 1-16,0 0-1 15,0 0-3-15,0 0-5 16,0 0 10-16,0 8-7 0,0 13 1 15,2 3 4 1,-2 3-1-16,2 10 1 0,-2 1 0 16,3 4-1-16,0 2 5 15,-1 0-6-15,2-4 2 16,-2 0 0-16,1-4-1 16,1-1 1-16,-2-3 0 15,0-2-1-15,2 0 6 16,1 0-8-16,2-4 3 15,-5-4 0-15,1-4-1 16,1-6 1-16,-4-4 0 16,2-2-2-16,-2-4 7 15,0-2-7-15,0 2 2 0,0-2 0 16,0 0 2 0,0 0-2-16,0 0 0 0,0 0 0 15,0 0 5-15,0 0-8 16,0 0 3-16,0 0 0 15,0 0 0-15,0 0 0 16,0 0 0-16,0 0 6 16,0 0-3-16,0 0-1 15,0 0-2-15,-6 2 0 16,-8-2 3-16,1 0-3 16,-3 0 0-16,-4 0 3 15,-5 0 1-15,-4 0-6 16,-2 0 2-16,-4 0 0 15,-5 0 0-15,-1 0 0 0,-1 0 0 16,-3-2 0-16,1-2 1 16,-2-2-1-16,-2 0 0 15,1 2 1-15,3-2-3 16,-2 0 2-16,-4-2 0 16,-1 2 1-16,-5 0 0 15,-6 0-1-15,-7 2 0 16,-9-2 4-16,-5 4-20 15,-8-2 16-15,-7 2-19 16,-2 2 7-16,-3-2 12 16,5 2-5-16,5 0-3 15,6 0 8-15,0 0-12 16,5 0 12-16,-1 0 0 0,5 0-5 16,2 2 5-1,3 2-3-15,-1 0 0 0,-3 0-20 16,-2-2 6-16,-1-2-4 15,-2 0 12-15,1 0-2 16,4 2 11-16,5-2 0 16,3 2-2-16,2 0 13 15,3-2-21-15,-3 2 10 16,2 0 0-16,-2-2 2 16,0 4-2-16,-2-2-1 15,0 2-3-15,1 2 8 16,-6 2-16-16,0 0 12 0,-2 0-4 15,1 2-23-15,6 0 27 16,-1-4-10-16,8 0 8 16,-3-2 4-16,3 0-16 15,2 0 14-15,2 0 0 16,1-2-2-16,1-2 2 16,2 0 0-16,2 0-4 15,4 2 10-15,5 0-3 16,3 0-3-16,0 0 0 15,3 1-6-15,0-2 6 16,0 1 0-16,3 0-2 16,5 0 10-16,-2-2-6 0,2 0-2 15,0 0 0 1,0 0-3-16,2 0 3 16,-2 0 0-16,3 0-6 0,-1 2 16 15,-2 3-13-15,2-4 3 16,3 2 0-16,1-2-3 15,4 2 3-15,-4-2 0 16,-1 3-7-16,4 1 17 16,2-4-17-16,3 2 7 15,1-2 0-15,-1-1 1 16,1 3-1-16,1-2 0 16,1 1-5-16,1 0 12 15,3 0-9-15,0-2 2 0,0 3 0 16,3-3-1-16,1 1 1 15,0 2 0-15,-1-3-5 16,0 1 14-16,-1-1-9 16,1 0 0-16,-1 0 0 15,-3 0 7-15,-3 0-7 16,2 0 0-16,-1 0 9 16,-1 0-4-16,3 0 8 15,3 0-13-15,1-1 0 16,0 1 16-16,3-3-16 15,0-1 0-15,2 4-6 16,0-4-40-16,0 1-144 16,12-5-227-16</inkml:trace>
  <inkml:trace contextRef="#ctx0" brushRef="#br2" timeOffset="188424.51">18882 5364 518 0,'0'0'98'0,"0"0"-79"16,0 0 53-16,0 0-11 15,0 0-16-15,0 0 33 0,5-28-33 16,-3 28-20-16,-2 0-25 16,2 18 9-16,3 18 36 15,0 18-41-15,1 10 27 16,0 6 9-16,1-2-27 15,3-5 1-15,-2-9-14 16,-1-8 5-16,-1-8 0 16,-2-6-2-16,2-8-3 15,-2-8 15-15,-2-1-14 16,2-8 3-16,-4-1-4 16,3-1 0-16,-3-2-1 15,0-1 1-15,0-2 0 0,0 0-9 16,2 0-16-1,0 0-35-15,0 0-113 0,0-2-203 16</inkml:trace>
  <inkml:trace contextRef="#ctx0" brushRef="#br2" timeOffset="189967.14">7958 14427 419 0,'0'0'149'0,"0"0"-104"16,0 0 26-16,0 0-33 15,0 0 41-15,0 0-37 16,0 0-40-16,-20-9 26 15,20 9-27-15,0 0-1 16,0 0 27-16,0 0-10 16,0 0 8-16,0 0-25 15,0 0 0-15,0 0 40 0,0 0-40 16,-2 0 0-16,-2 0-3 16,-1 19 14-16,-4 20-1 15,5 13 2-15,1 14-7 16,3 12 41-16,0-2-44 15,0 6-2-15,13-3 15 16,-1-9-12-16,-1-6 1 16,2-12-4-16,-3-10 0 15,-2-6 0-15,-1-9 0 16,-3-9 0-16,-2-6 6 16,-2-8 1-16,0-2-11 15,0-2 4-15,0 0 0 0,0 0 17 16,0 0-13-16,0 0-4 15,0 0 16-15,0 0-16 16,0-6 0-16,0-11-13 16,0-2-58-16,0-3-81 15,0-5-188-15</inkml:trace>
  <inkml:trace contextRef="#ctx0" brushRef="#br3" timeOffset="197273.05">3805 15107 188 0,'0'0'311'16,"0"0"-275"-16,0 0 11 16,0 0 33-16,0 0-57 15,0 0 50-15,0 0-30 16,-18 0-20-16,18 0 52 0,0 0-31 15,0 0 11-15,0 0-11 16,0 0-29-16,0 0 25 16,0 0-40-16,7 0 0 15,20 0 21-15,10 0-19 16,6 2 11-16,1-2-9 16,-2 2 6-16,-5-2-1 15,-4 0-9-15,-8 0 0 16,-10 0-3-16,-4 0 3 15,-6 0 0-15,-3 0-1 16,-2 0 9-16,0 0-1 16,0 0-7-16,0 0 0 15,2 0 19-15,-2 0-19 16,0 0 0-16,0 0-2 0,0 0-4 16,0 0 1-16,0 2-63 15,0 4-107-15,0-2-102 16,0-2-99-16</inkml:trace>
  <inkml:trace contextRef="#ctx0" brushRef="#br3" timeOffset="198550.78">4683 14775 333 0,'0'0'283'16,"0"0"-220"-16,0 0 86 15,0 0-80-15,0 0 54 16,0 0-69-16,-13-55-31 15,1 61 29-15,-7 25-52 16,-6 19 0-16,-8 12 2 16,1 8-1-16,3 6 3 15,7 2-4-15,13-6 11 16,9-11-11-16,0-11 0 0,11-14 0 16,14-10 4-16,-1-8 1 15,1-10-5-15,-1-8 0 16,1 0 1-16,-3 0 17 15,-2-20-18-15,0-4 0 16,-6-4 17-16,-8-2-17 16,-6 0 0-16,0 2-1 15,0 6 15-15,-16 3-13 16,-3 10-1-16,-6 9-6 16,-4 0-12-16,0 0-4 15,2 18-9-15,7 4-5 16,9 2-55-16,11-8-40 15,0-5-105-15,13-6-159 0</inkml:trace>
  <inkml:trace contextRef="#ctx0" brushRef="#br3" timeOffset="198901.67">5003 14869 667 0,'0'0'47'15,"0"0"45"-15,0 0 8 16,0 0-82-16,0 0 8 16,0 0-9-16,-108 108-16 15,89-56 35-15,6 2-36 0,11-5 0 16,2-5 21-16,0-11-21 16,11-2 0-16,7-17-6 15,2-6 19-15,0-7 9 16,-2-1-20-16,0 0 4 15,-2-1 51-15,-10-17-43 16,-4 0 3-16,-2 0-3 16,0 1-8-16,-6 8 10 15,-17-1-16-15,-6 10 0 16,-4 0-17-16,0 0 17 16,4 14-22-16,6 4 2 15,14 0-66-15,9-6-26 0,0-6-158 16,23-6-103-16</inkml:trace>
  <inkml:trace contextRef="#ctx0" brushRef="#br3" timeOffset="199532.99">5173 15009 632 0,'0'0'65'0,"0"0"29"0,0 0-32 15,0 0 55-15,0 0-105 16,0 0 26-16,-13-12-14 16,13 12-22-16,0 0 17 15,0 0 0-15,0 0-19 16,0-2 38-16,0 2-38 15,0 0 0-15,0-2 22 16,0-2-21-16,2-4 16 16,16-2-17-16,4 2 0 15,5-4 3-15,0 6-3 16,0 0-1-16,-6 4-3 16,-2 2 8-16,-4 0-7 15,-8 8 3-15,-3 14 0 16,-4 2 0-16,0 6 0 0,-7-2-6 15,-12-2 6-15,0-4 0 16,4-6 7-16,3-6-7 16,8-6 0-16,2-2-8 15,2-2 8-15,0 0 0 16,0 0-2-16,18 3 4 16,7 1-4-16,8 1-1 15,-4-1 3-15,2 6 0 16,-5 3 0-16,-5 1 0 15,-7-1-7-15,-10 1 7 16,-4 3-9-16,0-3 7 16,0 0 2-16,-14-2-8 15,-9-2 8-15,0 0 0 0,-8 2 0 16,-5-6 0 0,2 0-1-16,3-4-10 0,7-2-49 15,8 0-23-15,9 0-191 16,7-18-163-16</inkml:trace>
  <inkml:trace contextRef="#ctx0" brushRef="#br3" timeOffset="199886.9">5581 14969 758 0,'0'0'143'0,"0"0"-141"15,0 0 0-15,0 0 6 16,0 0-4-16,0 0 50 16,-34 80-54-16,34-62 0 15,0-2 19-15,11-2-3 16,7 0-1-16,3 0 16 16,3 2-29-16,0-6 39 15,-1 2-41-15,-1-3 0 16,-2 5 27-16,-6-6-24 15,-4-2 4-15,-5 2-7 16,-5 2 4-16,0-1 2 16,0 8-6-16,-20 2 0 15,-9 4-16-15,-4-3 8 0,0-2-37 16,4-8-24 0,2-2-65-16,6-8 13 15,6 0-79-15,6-18-310 0</inkml:trace>
  <inkml:trace contextRef="#ctx0" brushRef="#br3" timeOffset="200043.14">5543 15007 482 0,'0'0'268'0,"0"0"-139"16,0 0-51-16,0 0-27 16,0 0 11-16,100-112-62 15,-67 104 0-15,1 0-19 16,-1 6 19-16,1 2-111 0,-5 0-100 15,-3-4-148-15</inkml:trace>
  <inkml:trace contextRef="#ctx0" brushRef="#br3" timeOffset="200383.84">5929 14861 682 0,'0'0'106'15,"0"0"-39"-15,0 0-63 16,0 0 31-16,0 0 21 15,-21 136-27-15,21-98 11 16,0-2-40-16,0-6 0 16,9-8 1-16,3-8 0 15,1-6-1-15,5-8 16 16,-1 0-12-16,6 0 44 16,2-20-48-16,-4 0 5 0,-3-2 24 15,-5-4-29-15,-3 6 0 16,-6 8 13-16,-4 4-12 15,2 8 47-15,-2 0-48 16,0 0 0-16,0 18-11 16,0 14 11-16,0 6 0 15,0 2-3-15,0 1 8 16,0 0-7-16,0 0 2 16,3-3-57-16,7-10-39 15,4-14-291-15</inkml:trace>
  <inkml:trace contextRef="#ctx0" brushRef="#br3" timeOffset="200589.16">6597 15011 1091 0,'0'0'26'0,"0"0"-26"16,0 0-20-16,147-48-9 15,-118 48-164-15,-18 0-131 0</inkml:trace>
  <inkml:trace contextRef="#ctx0" brushRef="#br3" timeOffset="200732.16">6621 15129 738 0,'0'0'136'0,"0"0"-127"0,0 0 37 16,0 0-22-16,0 0-19 16,0 0 79-16,100-2-84 15,-46-14-14-15,-5 0-155 16,-13 4-298-16</inkml:trace>
  <inkml:trace contextRef="#ctx0" brushRef="#br3" timeOffset="203389.41">7644 14684 639 0,'0'0'47'16,"0"0"-37"-16,0 0-3 0,0 0 37 15,0 105 25 1,0-57-12-16,2 2-49 0,8-2 64 16,-2-2-64-16,3-6 17 15,-1-8 16-15,-6-2-36 16,0-12 20-16,-2 0-25 15,1-10 4-15,-3-3 9 16,2-1-13-16,-2-4 0 16,0 0 17-16,0 0-14 15,0 0 26-15,0 0-29 16,0 0 2-16,0 0 27 16,0-11-29-16,0-3-41 15,-2 0-83-15,-5 0-261 0</inkml:trace>
  <inkml:trace contextRef="#ctx0" brushRef="#br3" timeOffset="-197675.55">8874 14319 191 0,'0'0'2'15,"0"0"48"-15,-73 129-11 16,52-97-7-16,6-10 14 16,-1-4 0-16,7-4-20 15,3-10-9-15,1 0 54 16,5-2-55-16,0-2-10 15,0 2 5-15,0 0-11 16,0 2-24-16,-5 4-10 16,-1-2-105-16</inkml:trace>
  <inkml:trace contextRef="#ctx0" brushRef="#br3" timeOffset="-196686.59">8259 14606 535 0,'0'0'75'0,"0"0"19"16,0 0-27-16,0 0-5 16,0 0 10-16,0 0 47 15,-20-68-83-15,17 64-7 16,3 4 11-16,-2 0-7 15,2 0-8-15,0 0-25 16,-2 10 0-16,-2 26-18 16,-3 16 18-16,1 6 0 15,1 4 2-15,0-7 2 16,5-11-3-16,0-8-1 16,0-6 0-16,0-6-2 15,0-2 2-15,0-6 0 16,0-2-4-16,0-4 4 15,0 2-37-15,10-6-68 0,7-6-89 16,8 0-48 0</inkml:trace>
  <inkml:trace contextRef="#ctx0" brushRef="#br3" timeOffset="-196149.32">8709 14614 305 0,'0'0'160'16,"0"0"-37"-16,0 0-61 15,0 0 32-15,0 0 18 16,0 0-59-16,-14-32 6 16,6 32-59-16,-3 18 0 15,-3 16 9-15,1 12-5 16,4 4 7-16,9 3-11 15,0-7 10-15,0-6 0 16,7-8-10-16,8-6 0 0,5-14 13 16,-1-2-13-16,0-10 3 15,1 0 3-15,0-8 0 16,-2-16 14-16,-2-10-20 16,-7-10 0-16,-5-5 7 15,-4-1-7-15,0 4 0 16,-6 8 0-16,-15 10 7 15,1 14-10-15,0 4 3 16,-4 10-3-16,-1 0-11 16,-2 24-20-16,8 16-8 15,5 0-25-15,14 4-111 16,0-7-42-16</inkml:trace>
  <inkml:trace contextRef="#ctx0" brushRef="#br3" timeOffset="-195802.68">8952 14664 674 0,'0'0'83'0,"0"0"22"16,0 0-105-16,0 0 18 16,0 0-5-16,0 0-9 15,-38 137 5-15,33-91-9 16,5-6 10-16,0-12-4 15,0-6-6-15,8-6 0 0,7-6 6 16,3-10-6 0,1 0 0-16,4-8 17 0,-3-18-15 15,-2-8 15-15,-4-4-17 16,-10-4 0-16,-4-3 17 16,0 5-17-16,0 6 0 15,-12 10 10-15,-5 10-10 16,-1 6 33-16,3 8-33 15,1 0-20-15,1 8 18 16,4 20-122-16,7-2-44 16,2-6-102-16</inkml:trace>
  <inkml:trace contextRef="#ctx0" brushRef="#br3" timeOffset="-195466.5">9188 14660 756 0,'0'0'110'16,"0"0"-110"-16,0 0 0 16,0 0 0-16,0 0 2 15,2 123-2-15,3-76 0 16,-1-4 0-16,1-7 0 16,3-16 0-16,1-4 4 15,5-10 2-15,1-6-1 16,3 0-5-16,3-10 3 0,-2-18 28 15,-1-10-23 1,-5-7-6-16,-3-2 2 0,-8 0 2 16,-2 7-1-16,0 8 1 15,-7 8 2-15,-11 10 52 16,-4 6-60-16,-3 8 0 16,-4 0-8-16,5 14-2 15,4 10-22-15,11 10-66 16,9-10-91-16,0-6-135 15</inkml:trace>
  <inkml:trace contextRef="#ctx0" brushRef="#br3" timeOffset="-195137.37">9531 14638 788 0,'0'0'114'0,"0"0"-98"16,0 0-14-16,0 0-2 15,0 0 0-15,-11 102 19 16,11-59-19-16,0-6 4 16,0-6-4-16,4-12 0 15,10-2-2-15,3-16 2 16,4 2 0-16,1-3-8 16,0-3 15-16,0-20-8 15,-1-8 1-15,-4-5 0 16,-3-1 8-16,-10 2-8 15,-4 1 0-15,0 4 13 0,-8 6 7 16,-15 6 10 0,-2 8-30-16,1 2 5 0,-3 8-8 15,-2 0 3-15,5 14-66 16,6 10-43-16,5-2-148 16</inkml:trace>
  <inkml:trace contextRef="#ctx0" brushRef="#br3" timeOffset="-194070.6">9946 14560 254 0,'0'0'335'15,"0"0"-327"-15,0 0 34 0,-56 104-16 16,49-64 62 0,7 0-73-16,0-4 3 0,0-5 10 15,15-8-28-15,6-10 0 16,1-8 20-16,1-5 6 15,3 0 11-15,1-18-17 16,0-9-10-16,-3-8 17 16,-7-1-23-16,-7-2-4 15,-8 0 13-15,-2 6-11 16,0 4 12-16,-6 6-14 16,-17 8 0-16,-1 10 17 15,-8 4-17-15,1 0-6 16,0 24 4-16,2 8-28 15,6 4-61-15,10-6-139 16,11-4-321-16</inkml:trace>
  <inkml:trace contextRef="#ctx0" brushRef="#br3" timeOffset="-192521.35">10360 14534 607 0,'0'0'71'0,"0"0"-71"16,0 0 25-16,0 0 43 0,-67 108 15 15,54-64-56-15,11 0-1 16,2-8 33-16,0-4-58 15,0-10 22-15,11-3 8 16,5-7-28-16,1-8 20 16,-1-4-23-16,3 0 1 15,2 0 56-15,-1-16-55 16,0-11 11-16,-4-5 4 16,-10-8-16-16,-4-2 9 15,-2 0-10-15,0 2 0 16,-13 8 5-16,-9 10-5 15,-3 8 0-15,0 10-3 16,-1 4 3-16,-2 0-5 0,3 26-61 16,7 4-78-16,7 2-64 15,9 0-291-15</inkml:trace>
  <inkml:trace contextRef="#ctx0" brushRef="#br3" timeOffset="-188902.32">10672 14484 355 0,'0'0'143'0,"0"0"-67"15,0 0 0-15,0 0 8 0,0 0 43 16,0 0-89-16,0 0-19 16,0-30 37-16,0 30-41 15,0 0 15-15,0 0-3 16,0 0-25-16,0 0 30 16,0 0-32-16,0 0 0 15,0 0 22-15,0 0-20 16,0 0-2-16,0 0 9 15,0 0-4-15,0 0 11 16,0 0-16-16,0 0 0 16,0 0-6-16,0 0 6 15,0 18-6-15,0 5 2 0,0 6 8 16,0 1-4-16,0 0 0 16,0 0 0-16,0-4-2 15,0 2 2 1,0-6 0-16,0-4-4 0,0 0 9 15,0-5-14-15,0-4-6 16,0 1-41-16,0-2 17 16,0-4-50-16,7-4-60 15,2 0-63-15,1-8-233 16</inkml:trace>
  <inkml:trace contextRef="#ctx0" brushRef="#br3" timeOffset="-188547.76">10839 14464 506 0,'0'0'64'16,"0"0"2"-16,0 0-7 16,0 0 35-16,0 0-10 15,0 0-46-15,0-27-13 16,0 27-21-16,0 0-8 15,0 8 4-15,0 19 0 16,0 3 69-16,0 8-64 16,0-2-1-16,0 2 23 0,0-8-27 15,2-2 11 1,3-8-11-16,-1-4 1 0,-2-6 0 16,0-2-1-16,-2-8 0 15,3 4 2-15,-1-4 2 16,1 2-8-16,-1 2-4 15,0 0-57-15,0 4 38 16,0-8-119-16,0 0-98 16,3 0-204-16</inkml:trace>
  <inkml:trace contextRef="#ctx0" brushRef="#br3" timeOffset="-185429.22">11138 14522 459 0,'0'0'103'15,"0"0"24"-15,0 0-66 16,0 0 9-16,0 0 0 16,0 0-38-16,0 0-25 0,-23 18-5 15,15 8 8 1,0 2 43-16,4 2-50 0,4 0 3 16,0-2 11-16,0-2-13 15,0-8-6-15,12-4 2 16,-1-6 0-16,1-4 19 15,5-4-19-15,-2 0 0 16,3-4 20-16,-5-14-19 16,1 0 4-16,-6-4-5 15,-1-8 4-15,-5 2 3 16,-2-2-7-16,0 2 0 16,0 6 2-16,-13 8 0 15,0 4-2-15,-1 4 0 16,-1 6 5-16,1 0-22 15,-1 0 17-15,3 6-88 0,8 10-2 16,4-2-147-16,0-2-217 16</inkml:trace>
  <inkml:trace contextRef="#ctx0" brushRef="#br3" timeOffset="-185087.2">11394 14520 498 0,'0'0'150'16,"0"0"-150"-16,0 0 0 16,0 0 36-16,0 0-2 15,0 112 29-15,0-80-61 0,0 0-2 16,8-2 39 0,9-12-34-16,0-4 2 0,1-6 10 15,5-8-13-15,0 0 24 16,2 0-27-16,-5-22 12 15,1-2 31-15,-8-4-38 16,-7-4 10-16,-6 0 12 16,0 2-9-16,0 2 32 15,-13 6-51-15,-9 8 5 16,-3 2 25-16,-4 8-30 16,-4 4-8-16,4 0 8 15,0 18-27-15,9 6-16 16,6 0-121-16,10-4-125 15</inkml:trace>
  <inkml:trace contextRef="#ctx0" brushRef="#br3" timeOffset="-183075.76">11808 14480 694 0,'0'0'71'15,"0"0"-60"-15,0 0 31 0,0 0-17 16,0 0-23-16,0 0 46 16,2 76-38-16,3-46 0 15,-3 0-10-15,3-4 0 16,-3 0 5-16,-2 0-5 16,0-4 0-16,0-2-2 15,0-2 2-15,0-2-8 16,2-7-28-16,0 1-45 15,3-10-46-15,1 0-89 16</inkml:trace>
  <inkml:trace contextRef="#ctx0" brushRef="#br3" timeOffset="-182792.75">11962 14444 519 0,'0'0'78'0,"0"0"-16"0,0 0-46 16,0 0 4-16,0 0 37 15,0 0 5-15,0 62 8 16,5-32-64-16,-3 0 0 16,2-2 27-16,1-2-6 15,1-4-11-15,1 0-16 16,0-4 11-16,-3-4-9 15,-1 2-2-15,-1-8 0 16,0 2-15-16,0-6-4 0,-2-2-67 16,0-2-41-16,0 0-103 15</inkml:trace>
  <inkml:trace contextRef="#ctx0" brushRef="#br3" timeOffset="-180969.55">12236 14454 604 0,'0'0'63'15,"0"0"11"-15,0 0-74 16,0 0 0-16,0 0 39 15,0 0 20-15,-11 82-14 16,11-54-45-16,0-4 4 16,0-2 38-16,2-6-42 15,9-6 0-15,-1-2 11 0,0-2-6 16,1-6 24-16,-1 0-20 16,3 0 2-16,1 0 39 15,-2-8-50-15,-1-8 0 16,-1-4 8-16,-6-4-8 15,-2-2 15-15,-2-2-15 16,0 2 0-16,0 1 16 16,-6 10-15-16,-10 1-1 15,1 6 9-15,1 4-5 16,-1 4-3-16,-4 0-1 16,4 0-1-16,-1 8-18 15,5 7-19-15,7 3-57 16,4-1-37-16,0-5-103 15</inkml:trace>
  <inkml:trace contextRef="#ctx0" brushRef="#br3" timeOffset="-180606.86">12470 14482 614 0,'0'0'61'0,"0"0"-61"15,0 0 6-15,0 0 8 16,0 0 66-16,-6 128-80 16,6-98 12-16,0-2 2 15,2-12-12-15,9-4 11 0,2-6 9 16,0-4-15-16,4-2 59 16,0 0-53-16,1-8 8 15,-1-14 13-15,-1-2-28 16,-7-6 21-16,-5-4-27 15,-4 0 4-15,0 0 23 16,0 2-19-16,-11 4-8 16,-9 6 23-16,3 4-21 15,-4 9 9-15,1 5-11 16,-2 4 0-16,0 3-20 16,2 16-3-16,2 8-81 15,7-5-64-15,8-4-109 16</inkml:trace>
  <inkml:trace contextRef="#ctx0" brushRef="#br3" timeOffset="-178611.5">12809 14400 538 0,'0'0'118'15,"0"0"-55"-15,0 0-43 16,0 0-20-16,0 0 1 16,0 0 21-16,0 0-20 15,0 27 50-15,2 0-5 16,-2-5-35-16,2 4 1 15,0 0 15-15,0-2-27 0,1 0 24 16,1-4-25 0,-2 0 0-16,1-2 1 0,-1-2 2 15,0-4-3-15,1-6 0 16,-1 0-30-16,2-2-29 16,3-4-95-16,-1 0-31 15,-1-6-157-15</inkml:trace>
  <inkml:trace contextRef="#ctx0" brushRef="#br3" timeOffset="-178191.51">12998 14436 558 0,'0'0'99'0,"0"0"52"16,0 0-85-16,0 0-18 15,0 0-21-15,0 0-16 16,-18 44 33-16,13-12-44 16,5-2 12-16,0-2 9 15,0-2-14-15,0-4-7 16,12-6 0-16,3-6 11 0,1-4-5 15,-1-6-6 1,6 0 0-16,1 0 29 0,0-18-23 16,-2-4-6-16,-5-8 8 15,-3-4-7-15,-7 0 16 16,-5-1-17-16,0 2 0 16,-3 4 20-16,-13 9-18 15,-3 4-2-15,-6 10 0 16,-2 6-5-16,0 0 0 15,-2 18-85-15,3 9-140 16,2-5-314-16</inkml:trace>
  <inkml:trace contextRef="#ctx0" brushRef="#br3" timeOffset="-170508.47">15591 5769 144 0,'0'0'378'0,"0"0"-335"16,0 0-12-16,0 0 60 16,0 0-29-16,0 0-20 15,0 0 9-15,-2 0-20 0,2 0 24 16,0 0-25-16,0 0-13 16,0 0 49-16,-2 0-65 15,2 0 4-15,0 0 20 16,0 0-24-16,0 0 31 15,-2 0-22-15,2 0-7 16,0 0 60-16,0 0-58 16,0 0 4-16,0 0 15 15,0 0-24-15,0 0 15 16,2 0-15-16,18 0 0 16,9 0 10-16,3-6-10 15,-1 0 0-15,-4 2-3 16,-6 2 9-16,-3 0-7 0,-7 0 1 15,-4 2 0 1,-4 0-20-16,-1 0 9 16,-2 0-47-16,0 0 22 0,0-2-19 15,0 2-28-15,0 0-43 16,0 0 18-16,-12-4 25 16,1 0-48-16,1 0 29 15,-2-4 38-15,-1-2-9 16,1-2 18-16,1-2 55 15,1-2 39-15,-2-3 66 16,3 4 32-16,1-1-60 16,1 3 58-16,2 3-41 15,3 5-28-15,2 2 19 16,0 3-38-16,0 0-3 16,0 0-44-16,0 0 0 15,0 4-4-15,0 20 6 0,7 6-2 16,0 5 0-16,-1 1 0 15,-4 0-6-15,0-2 6 16,3-2 0-16,-1-4-9 16,1-2 8-16,0-6-56 15,1-1-56-15,-2-8-91 16,3-7-128-16</inkml:trace>
  <inkml:trace contextRef="#ctx0" brushRef="#br3" timeOffset="-169907.8">16000 5636 540 0,'0'0'83'0,"0"0"44"0,0 0-57 15,0 0-1-15,0 0-1 16,0 0-36-16,6-37-26 16,11 30-6-16,6 6 7 15,-5 1 17-15,0 0-24 16,-7 4 0-16,-6 18-5 16,-5 10 5-16,0 4 0 15,-14 6-1-15,-11 0 7 16,-1-4-12-16,4-6 6 15,3-8 0-15,6-6-3 16,5-8 3-16,2-4-1 0,6-6 0 16,0 0 2-16,0 0 9 15,0 0-8-15,0 0-2 16,0 0 33-16,4 0-26 16,11 0 5-16,5 0 4 15,4-4-13-15,3-2 19 16,0 2-22-16,-1 0 0 15,-1 2-1-15,0 0 1 16,-1 2-4-16,0-2-19 16,-1 2-74-16,-1-2-69 15,-4-4-198-15</inkml:trace>
  <inkml:trace contextRef="#ctx0" brushRef="#br3" timeOffset="-169390.6">16341 5639 513 0,'0'0'108'0,"0"0"-78"16,0 0 107-1,0 0-55-15,0 0-6 0,0 0 2 16,6-8-68-16,5 5 10 16,3 3-20-16,1 0 0 15,1 0 4-15,-7 0-4 16,-3 13 0-16,-6 6-5 16,0 3 11-16,0 0-8 15,0-1 2-15,-2-1 0 16,-5-4-5-16,7-4 5 15,0 0 0-15,0-4-2 16,0 0 11-16,0 0-13 16,13-2 4-16,1 2 0 15,1 0 1-15,1 2-1 16,-3-4 0-16,-4 2-8 0,1-2 21 16,-8 0-17-16,-2 2 4 15,0 0 0-15,0 2 1 16,-5-2-1-16,-15 0 0 15,0-1-7-15,-2-4 18 16,0 1-20-16,1-2 9 16,2-2-33-16,3 0 20 15,5 0-67-15,7 0-54 16,4-9-111-16</inkml:trace>
  <inkml:trace contextRef="#ctx0" brushRef="#br3" timeOffset="-168489.63">16813 5602 603 0,'0'0'53'0,"0"0"3"16,0 0 24-16,0 0 14 16,0 0-64-16,0 0-24 15,-92 57 36-15,72-17-35 16,5 4-4-16,1 4-3 15,7-2 15-15,7-4-17 16,0-10 2-16,2-6 0 16,17-10 3-16,8-6-3 15,-1-7 0-15,0-3 0 16,1 0 11-16,-2 0 8 16,-3-14-19-16,-4-7 0 15,-4-1 22-15,-10 0-8 16,-4-2-2-16,0 4 6 15,0 2-15-15,-20 6 43 16,-2 6-46-16,-7 6 0 0,0 0-3 16,2 0 3-1,2 8-7-15,5 6-6 0,9 0-52 16,5 2 31-16,6-4-118 16,0-4-58-16,8-4-99 15</inkml:trace>
  <inkml:trace contextRef="#ctx0" brushRef="#br3" timeOffset="-168086.59">17029 5667 690 0,'0'0'126'15,"0"0"-72"-15,0 0 44 16,0 0-71-16,0 0 15 15,0 0-42-15,-34 22 0 16,30-2 5-16,4-2-5 16,0-2 0-16,0 0 12 15,4-2-8-15,9 0 27 16,6-2-31-16,1-2 0 16,-1-2 33-16,4 0-32 15,-1-2 2-15,-2-4 20 16,0 2-19-16,-7-2 31 15,-3 0-35-15,-6 0 0 0,-4 0 5 16,0 2-5-16,0 4 0 16,0 2-4-16,-14 0 13 15,-5 2-18-15,-8-2 3 16,-2-2-34-16,2-2 37 16,4-2-63-16,2-4-10 15,7 0-14-15,8 0-85 16,3-16-33-16,3-10-178 15</inkml:trace>
  <inkml:trace contextRef="#ctx0" brushRef="#br3" timeOffset="-168014.41">17029 5667 371 0</inkml:trace>
  <inkml:trace contextRef="#ctx0" brushRef="#br3" timeOffset="-167935.2">17029 5667 371 0,'18'-18'224'0,"-14"1"-102"0,3 5-38 0,1 1 40 0,1 2-79 16,7 4 17-16,7-2-29 15,0 1-28-15,2 5-2 16,0 1-3-16,-7 0-22 15,-3 0 6-15,-1 0-117 16,-3 0-68-16,-5 0-26 16</inkml:trace>
  <inkml:trace contextRef="#ctx0" brushRef="#br3" timeOffset="-167543.62">17305 5577 548 0,'0'0'141'0,"0"0"-37"16,0 0-7-16,0 0-38 0,0 0-13 16,0 0-32-16,-33 19-14 15,26-1 0-15,7 3 7 16,0-3-5-16,0-3-2 16,0 2 16-16,7-3 0 15,10-2-7-15,3-2-9 16,7-2 0-16,2-2 2 15,0-2-2-15,-2 0 0 16,-3 0 15-16,1-2-10 16,-3 0 13-16,-4 2-18 15,-7 0 1-15,-2 2 6 16,-7 2-7-16,-2 0 0 0,0 2 8 16,0 0-8-1,-7 2 2-15,-13 0-2 0,-6 2 0 16,-5-2-24-16,-3 0-7 15,0-4-29-15,3-2-1 16,2-4-84-16,8-2-41 16,4 0-120-16</inkml:trace>
  <inkml:trace contextRef="#ctx0" brushRef="#br3" timeOffset="-167378.88">17309 5602 553 0,'0'0'103'0,"0"0"-5"15,0 0 22-15,0 0-47 0,0 0 21 16,0 0-60-16,143-104-29 16,-109 94 13-16,-8 2-15 15,-4 4-3-15,-8 2-16 16,-5 2-37-16,-5 0-109 16,0 0-113-16</inkml:trace>
  <inkml:trace contextRef="#ctx0" brushRef="#br3" timeOffset="-166927.08">17777 5657 740 0,'0'0'139'16,"0"0"-108"-16,0 0 61 15,0 0-92-15,0 0 11 16,0 0-28-16,38-4 11 15,-18 4-63-15,-6 0-10 16,-12 0-78-16,-2 0-47 16,0 6-32-16</inkml:trace>
  <inkml:trace contextRef="#ctx0" brushRef="#br3" timeOffset="-166793.97">17777 5657 267 0,'-27'74'117'15,"27"-70"-62"-15,0-2-11 0,0-2 33 16,0 0-52-16,2 0 25 15,14 0-18-15,7 0-27 16,-1 0-10-16,-2 0-56 16,-7-4-369-16</inkml:trace>
  <inkml:trace contextRef="#ctx0" brushRef="#br3" timeOffset="-163757.12">18427 5599 371 0,'0'0'55'0,"0"0"21"0,0 0 3 16,0 0-52-16,0 0 22 15,0 0-4-15,0 0-11 16,-4-7 46-16,2 7-52 16,-2 0-17-16,-1 0 23 15,-3 0-17-15,-2 4-10 16,2 4-3-16,-1 2 9 16,1 3 16-16,2 1-29 15,2-1 0-15,2 4 20 16,2 3-20-16,0 2 5 15,0-2-5-15,0 0 3 16,6-2 6-16,8-2-9 16,1-2 0-16,5-2 12 0,5-4-7 15,2 0 7-15,-1-4-12 16,3-2 17-16,-2-2-15 16,0 0-2-16,-7 0 0 15,-3 0 6-15,-5 0-1 16,1 0-2-16,-2-8-1 15,-4-4 3-15,2-2 39 16,-7-2-39-16,2 0 4 16,-2-2 39-16,-2 0-37 0,0-2 10 15,0 4-21 1,0-2 12-16,0 3 2 0,-2 4-14 16,-6-1 0-1,-6-1 3-15,-1 3-3 0,-1 1 0 16,-4 0 0-16,0 4 1 15,-3 1-9-15,2 4 8 16,0 0 0-16,3 0-17 16,1 1-4-16,-1 11-21 15,2 1-8-15,2 1-51 16,6 0 22-16,4-2-88 16,4-2-82-16</inkml:trace>
  <inkml:trace contextRef="#ctx0" brushRef="#br3" timeOffset="-149511.96">19281 5668 389 0,'0'0'66'0,"0"0"-36"15,0 0 40-15,0 0-21 16,0 0-11-16,0 0 68 16,0 0-73-16,-8-15-1 15,8 11 45-15,0 4-26 16,-3-3-21-16,-1 2 1 16,1-2-29-16,1 2 36 15,-3-5-36-15,3-1 0 16,0-1 37-16,-2-2-28 15,2 0 14-15,-1-2-11 0,3 1-10 16,-2-2 51 0,0 3-38-16,2 0-3 0,-2 4 12 15,2 4-22-15,0 2 14 16,0 0-18-16,0 0 0 16,0 0-4-16,0 0 4 15,-2 0-18-15,-1 20 18 16,1 6 0-16,-3 5-4 15,3-2 4-15,2 2 0 16,-2-4-2-16,2 0 2 16,0-5 0-16,0-4-8 15,0 0 8-15,0-2-50 0,0-2-47 16,0-2-122 0,4-10-34-16</inkml:trace>
  <inkml:trace contextRef="#ctx0" brushRef="#br3" timeOffset="-148260.15">19497 5562 156 0,'0'0'118'0,"0"0"-29"16,0 0-15-16,0 0-3 0,0 0 25 15,0 0-61 1,2-12 33-16,-2 12 13 0,0 0-24 16,0 0 23-16,0 0-28 15,0 0-24-15,0 0 14 16,0 0-42-16,0 0 0 16,-6 14-7-16,-7 10 15 15,3 5 0-15,4-4-8 16,6 1 0-16,0-3 2 15,0-5-2-15,2-5 0 16,12-4-2-16,-3-3 12 16,4-4 0-16,-1-2-10 15,1 0 0-15,1 0 36 16,-3-12-33-16,1-6-3 16,-6-6 16-16,-3-1-12 15,-3-3 7-15,-2 2-11 0,0 2 0 16,0 2 3-16,-4 4-3 15,-9 4 0-15,-1 6-5 16,-1 2 15-16,1 4-21 16,1 2-12-16,-1 0-54 15,3 14 36-15,5 6-118 16,6-2-26-16,0-1-7 16</inkml:trace>
  <inkml:trace contextRef="#ctx0" brushRef="#br3" timeOffset="-148010.79">19790 5554 159 0,'0'0'461'16,"0"0"-386"-16,0 0 1 16,0 0 35-16,0 0-25 15,0 0-70-15,10-22-5 16,-10 22-11-16,0 12-2 15,0 8 0-15,0 4 4 16,0 2 1-16,0 1-3 16,0-4 0-16,0-1-10 15,0-1 10-15,0-3-73 0,0-6-72 16,0-8-116 0</inkml:trace>
  <inkml:trace contextRef="#ctx0" brushRef="#br3" timeOffset="-147764.3">19956 5534 593 0,'0'0'144'16,"0"0"-83"-16,0 0-8 16,0 0-1-16,0 0-49 15,0 0 24-15,15 16-27 16,-11 8 0-16,-4 2 37 15,2-2-30-15,-2 1-5 0,0-6-2 16,0-1 0-16,0-5-17 16,2-1-8-16,2-5-83 15,5-3-35-15,-1-4-114 16</inkml:trace>
  <inkml:trace contextRef="#ctx0" brushRef="#br3" timeOffset="-147568.25">20094 5556 287 0,'0'0'459'16,"0"0"-421"-16,0 0 8 0,0 0-8 15,0 0-38 1,0 0 0-16,14 22 34 0,-12-1-25 16,-2 0 27-16,0 1-36 15,0-1 0-15,0-3-10 16,0-4 10-16,0-2-62 15,2-4-67-15,0-6-98 16</inkml:trace>
  <inkml:trace contextRef="#ctx0" brushRef="#br3" timeOffset="-146681.08">20344 5488 522 0,'0'0'93'16,"0"0"-22"-16,0 0 27 0,0 0-37 15,0 0-34 1,0 0-27-16,-20 50 0 0,11-20 34 16,2 1-33-16,7-6-1 15,0-3 3-15,0-5 2 16,5-5 4-16,8-6-9 15,5-5 0-15,2-1 29 16,2 0-7-16,1-7-6 16,-4-11 21-16,-7 0-34 15,-3-4 14-15,-9-3-17 16,0-1 0-16,0 1 10 16,-5 2-10-16,-11 5 0 15,1 2-11-15,-3 8 24 16,3 4-25-16,-3 4 12 15,3 0-61-15,1 0-2 0,7 16-140 16,5-4-51-16</inkml:trace>
  <inkml:trace contextRef="#ctx0" brushRef="#br3" timeOffset="-146313.68">20629 5490 687 0,'0'0'40'0,"0"0"-40"16,0 0 4-16,0 0-3 15,0 0 1-15,0 0 17 16,0 91-1-16,7-73-4 0,7-4-14 16,3-4 53-16,3-6-32 15,5-4 13-15,-3 0 5 16,-2 0-29-16,0-7 55 15,-7-7-43-15,-4-6-6 16,-3-2 8-16,-2-1-17 16,-2-4 16-16,-2 1-23 15,0 2 0-15,0 4 17 16,-12 4-16-16,-5 6-1 16,-4 6 3-16,1 2-3 15,-4 2-1-15,0 0-29 16,1 6-39-16,8 8 44 15,5 4-125-15,10 0-29 16,0-4 0-16</inkml:trace>
  <inkml:trace contextRef="#ctx0" brushRef="#br3" timeOffset="-145994.98">20968 5468 536 0,'0'0'178'0,"0"0"-153"15,0 0-18-15,0 0 18 16,0 0-23-16,0 0 23 16,13 24-10-16,-7-8-3 15,4 0 6-15,3-4-11 0,5-4-7 16,2-4 32-16,4-4-13 16,1 0 7-16,-2-2-6 15,-4-12-13-15,-3-4 72 16,-3-4-71-16,-9 0 2 15,-1-2 20-15,-3 0-13 16,0 2-9-16,-13 2-8 16,-8 4 5-16,4 4-4 15,-1 6-1-15,3 6-18 16,-2 0-16-16,2 0-83 16,4 14-29-16,6 0-104 15</inkml:trace>
  <inkml:trace contextRef="#ctx0" brushRef="#br3" timeOffset="-145764.62">21423 5356 741 0,'0'0'46'0,"0"0"-45"15,0 0 95-15,0 0-96 16,0 0 8-16,0 0 32 15,31 44-36-15,-29-18 12 16,2 2-10-16,-1 2 7 16,1-2-3-16,0-2-10 15,3-2-17-15,0-5 11 16,2-9-105-16,4-6-148 16</inkml:trace>
  <inkml:trace contextRef="#ctx0" brushRef="#br3" timeOffset="-145557.49">21735 5338 835 0,'0'0'127'16,"0"0"-43"-16,0 0-68 16,0 0 4-16,0 0-28 15,0 0 8-15,0 76 0 16,0-38 9-16,0 0-9 0,0 0 0 15,0-6-2-15,0-4-46 16,0-7-60-16,0-13-209 16</inkml:trace>
  <inkml:trace contextRef="#ctx0" brushRef="#br3" timeOffset="-144094.36">21968 5472 505 0,'0'0'112'16,"0"0"-92"-16,0 0 43 15,0 0-63-15,0 0 12 16,0 0 40-16,-29 74-36 16,27-47 17-16,2-1-9 15,0-5-19-15,0 0 17 0,9-5-22 16,2-5 0-16,2-4 24 16,3-5-5-16,-1-2 13 15,4 0 35-15,-7 0-52 16,7-13 42-16,-6-5-57 15,-6-1 0-15,-3-6 27 16,-4 0-25-16,0 0 2 16,0 1-4-16,-6 4 5 15,-12 2-12-15,-5 6 7 16,-2 4 0-16,6 6-6 16,3 2 6-16,1 0-37 15,6 6-40-15,4 12-70 16,5-2 31-16,0-2-109 15</inkml:trace>
  <inkml:trace contextRef="#ctx0" brushRef="#br3" timeOffset="-143747.19">22256 5548 579 0,'0'0'60'0,"0"0"-28"16,0 0-18-16,0 0 2 15,0 0 45-15,0 0-61 16,6 87 3-16,1-65-3 16,2-6 11-16,2-7 16 15,2 0-20-15,-1-7 0 16,-1-2 51-16,4 0-40 0,-1 0 32 16,1-7-1-16,-3-12-31 15,-6-6 40-15,-1-3-54 16,-5 2-1-16,0-2 37 15,0 2-36-15,-9 4-4 16,-9 4 0-16,-5 6 11 16,-1 8-16-16,0 4 5 15,-3 0-39-15,2 0 29 16,6 10-76-16,5 6-54 16,9-4-14-16,5-2-128 15</inkml:trace>
  <inkml:trace contextRef="#ctx0" brushRef="#br3" timeOffset="-143476.56">22583 5504 347 0,'0'0'311'0,"0"0"-247"16,0 0 41-16,0 0-36 15,0 0-33-15,0 0-14 16,29 4-16-16,-27 18 32 16,-2 7-38-16,0 0 3 15,2 1 4-15,-2 1-7 16,2-5 0-16,2-4-4 0,0-2 2 16,2-6-3-16,1-4-121 15,1-8-118-15,4-2-285 16</inkml:trace>
  <inkml:trace contextRef="#ctx0" brushRef="#br3" timeOffset="-143248.25">22906 5486 460 0,'0'0'328'15,"0"0"-246"-15,0 0 28 16,0 0-32-16,0 0-57 0,0 0-17 15,16-2 2-15,-16 24 2 16,0 2-8-16,0 2 0 16,0 0 4-16,0 1-4 15,0-1-1-15,4-4-2 16,1-2-36-16,4-6-62 16,2-6-84-16,3-8-170 15</inkml:trace>
  <inkml:trace contextRef="#ctx0" brushRef="#br3" timeOffset="-143003.43">23268 5490 812 0,'0'0'112'0,"0"0"39"15,0 0-105-15,0 0 10 16,0 0-33-16,0 0-17 15,21 8-12-15,-16 14 4 16,0 4 2-16,-1 2 0 16,-2 2 0-16,1-2 0 15,-3-1-4-15,2-4-35 16,0-5-45-16,0-1-97 16,0-9-187-16</inkml:trace>
  <inkml:trace contextRef="#ctx0" brushRef="#br2" timeOffset="-132332.57">16775 14495 662 0,'0'0'17'0,"0"0"-9"16,0 0 13-16,0 0 9 0,0 0 56 15,0 0-41-15,0 0-28 16,-8 0 46-16,8 0-33 16,0 0 28-16,0-5-26 15,0-1-6-15,0-2 6 16,0 0-25-16,0-1-7 16,0 4 50-16,0-1-39 15,0 2 4-15,0 4 2 16,0 0-16-16,0 0-2 15,0 0 0-15,0 6 1 16,0 21-14-16,0 16 14 16,0 11 0-16,0 0 0 15,0 8 3-15,6-9-4 16,0-6 1-16,-1-4 0 16,-1-11-2-16,-4-9 2 0,0-2-46 15,0-3-8-15,0-4-33 16,0-6-91-16,-11-8-118 15</inkml:trace>
  <inkml:trace contextRef="#ctx0" brushRef="#br2" timeOffset="-129550.1">16862 14364 226 0,'0'0'55'0,"0"0"30"0,0 0-37 15,0 0-15-15,0 0 62 16,0 0-67-16,-39-17 43 15,35 17-53-15,4 0-6 16,0 0 65-16,-2 0-30 16,2 0 18-16,0 0-39 15,0 0-7-15,0 0 49 16,0 0-57-16,0 0-4 16,2 0 14-16,27 0-8 15,13 0 19-15,14 0-6 16,16-6-26-16,8 2 59 15,9-6-58-15,11 0 8 0,5 2 25 16,2 2-32-16,0 0 4 16,-5 6-6-16,-4-4 0 15,-4 2-2-15,-3-2 2 16,0-2 0-16,1 0-1 16,-1-4 3-16,1 2-2 15,-3 4 0-15,4 0 4 16,1 2-3-16,-3 0-1 15,-4 2 0-15,-5-2-4 16,-6 0 4-16,-3 0 0 16,-1-6 0-16,-1 0 0 15,0 2 0-15,1-4 0 16,4 2 0-16,-3 0 4 16,1 0 4-16,-3 4-5 0,0 2-3 15,-3-2 1-15,5 2 9 16,-2 0-10-16,1 2 0 15,-6 0 12-15,-1 0-12 16,-5 0 0-16,-4 0-1 16,-1-2 4-16,1 0 1 15,-2 0-4-15,4-2 0 16,-5 0 8-16,0 0-8 16,-1-2 9-16,-3 2-9 15,-3-2 0-15,2 2 16 16,0-2-16-16,1 1 0 0,7 4 7 15,2-3-7-15,-3 2 0 16,8-2-5 0,-5 2 12-16,-5 0-9 0,1-2 2 15,-3 4 0-15,2-6 3 16,-1 2-3-16,-6 2 0 16,-1-3-4-16,-7 1 11 15,-7 3-7-15,-4-1 0 16,-6 2 0-16,-6 0-1 15,-2 0 3-15,-4 0-2 16,-4 0 0-16,-3 0 5 16,-2 0-2-16,2 0-3 15,-2 0 0-15,2 0 18 16,0 0-16-16,2 0-2 16,4 0 5-16,-4 0 3 0,1 0 1 15,-3-2-9-15,-2 2 0 16,0 0 0-16,0 0 0 15,2 0 0-15,-2 0-1 16,0 0 6-16,0 0-2 16,0 0-3-16,0 0 0 15,6 0-1-15,3 0 1 16,3 0 0-16,1 0 0 16,1 0 8-16,-1 0-9 15,3 0 1-15,-1 0 0 16,5 0 1-16,5 0-1 15,1 0 0-15,3 0-5 0,0 0 12 16,-2 0-7-16,-3 0 0 16,1 0 0-16,2 0 2 15,0-2-2-15,-1 2 0 16,1-2-5-16,-1 0 13 16,3-1-8-16,0 3 0 15,5-1 0-15,-1-2-1 16,5 2 1-16,0 1 0 15,-4-6-4-15,-3 6 8 16,-10-3-7-16,0 3 3 16,-5-1 0-16,-3 1 1 15,-4 0-1-15,-2 0 0 16,-1 0-5-16,-3 0 10 0,1 0-5 16,0 0 0-16,-2 0 0 15,-2 0-1-15,0 0 1 16,0 0 0-16,3 0-5 15,-3 0 11-15,0 0-6 16,0 0 0-16,0 0 0 16,0 0 4-16,0 0-4 15,0 0 0-15,0 0-5 16,0 0 11-16,0 0-10 16,0 0 4-16,0 0 0 15,0 0-11-15,0 10 11 16,0 9 0-16,0 8-4 0,2 3 12 15,0 4-8 1,1 4 0-16,1 0 0 0,1 4-4 16,3 1 4-16,1-6 0 15,-2 2-3-15,2-6 11 16,-3 2-12-16,3-9 4 16,-1-2 0-16,-2-2-1 15,-2-8 1-15,3 0 0 16,-5-2-1-16,0-6 7 15,0 0-7-15,-2-4 1 16,0-2 0-16,0 0 0 16,0 0 0-16,0 0 0 15,0 0 10-15,0 0-9 16,0 0 9-16,0 0-10 16,-15 0 0-16,-10 0 3 0,-4 0-3 15,-10-2 0-15,-9 0 0 16,-4 2 0-16,-13 0 1 15,-7 0-1-15,-1 0 0 16,-5 0-3-16,0 0 3 16,0 0-1-16,-4 0-2 15,-1 0 6-15,-4 0-6 16,-2 2 2-16,-3 2 1 16,-1 2-9-16,-5-2 9 15,-2 2 0-15,-5 2-5 16,-2 2 4-16,-2 2 0 15,-4 0-11-15,-10 4 12 0,-4-2-24 16,-1-2 24-16,8 0-1 16,5-2-1-1,-1 3 4-15,-3 0-4 0,-1-4 2 16,4 0 0-16,3-3-2 16,3 2 2-16,6 1 0 15,1-1-1-15,13 2 5 16,2-1-5-16,10 1 1 15,5 1 0-15,1-1 0 16,1 4 0-16,2-6 0 16,2 6 1-16,1-6 0 15,3 2-2-15,3-4 0 16,4 0 1-16,5 0-5 0,2 0 5 16,2-2 0-16,5-2-1 15,-1 0 4-15,8 0-6 16,-1-2 2-16,5 2 1 15,0 2-2-15,0-4 2 16,4 0-4-16,0 4 1 16,2-4 6-16,-6 0-4 15,-2 0 1-15,1 0-2 16,1 0-14-16,-2 0 16 16,2 0 0-16,-3 0-2 15,5 0 5-15,2 0-4 16,-2 0 1-16,-2 0 0 15,0 2-3-15,4-2 3 16,-2 2 0-16,3-2 0 0,-1 2 0 16,-4 2 0-16,0 0 0 15,4 0 0-15,2-4-3 16,5 2 3-16,3 0 0 16,-1 0 1-16,0-2-1 15,2 2 0-15,3-2 0 16,-1 0 2-16,6 0-5 15,-5 0 3-15,-1 0 0 16,3 0-1-16,-5 0 5 16,3 0-6-16,-3 0 2 15,3 0 0-15,-5 0 1 16,3 0-1-16,-4 0 0 16,4 0-2-16,1 0 2 0,2 0 0 15,5 0 0-15,3 0 2 16,-2 0-3-16,0 0 1 15,0 0 0-15,-1 0-2 16,-3 0 4-16,0 0-3 16,-3 0 1-16,-3 0 0 15,1 0 0-15,-4 0 0 16,4 0 0-16,-1 0 1 16,3 0-1-16,-1 0-6 15,1 0-4-15,2 0-39 16,0 0 44-16,4 0-41 0,3 4 2 15,2-2 1-15,2 2-64 16,0-4-3-16,0 0-96 16,11 0-283-16</inkml:trace>
  <inkml:trace contextRef="#ctx0" brushRef="#br2" timeOffset="-128200.84">17521 14347 455 0,'0'0'91'16,"0"0"-74"-16,0 0 10 15,0 0 22-15,0 0 7 16,0 0-9-16,0 0-28 16,27 94-9-16,-21-73 49 15,-1-3-47-15,-3 0-6 16,-2 0 18-16,2 0-10 0,-2 0 16 15,0 0-6-15,0 6-15 16,0 0 39-16,4 4-36 16,0 2 5-16,-2 2 5 15,2 3-14-15,0-6 5 16,3 0-13-16,-3-1 3 16,0-10 5-16,2 4-8 15,0-8 0-15,-2 0 8 16,1-2-7-16,-1-4 6 15,-2-2-7-15,0-2 0 16,-2-4 4-16,3 0-4 16,-3 0 0-16,0 0 9 15,0 0-7-15,0 0 5 16,0 0-7-16,0 0 4 16,0 0 10-16,0 0-14 0,0 0-16 15,0 0-14 1,0 0-5-16,0-4-79 0,0 0-50 15,0 0-135-15</inkml:trace>
  <inkml:trace contextRef="#ctx0" brushRef="#br2" timeOffset="-125822.21">17211 14638 339 0,'0'0'146'16,"0"0"-78"-16,0 0-29 16,0 0 39-16,0 0 7 15,0 0-22-15,0 0-15 0,0-56 1 16,0 56 37 0,0 0-57-16,0 0-22 0,0 0 12 15,0 0-19-15,0 10 0 16,0 14 19-16,0 4-14 15,0 0 34-15,0-4-38 16,0-2 0-16,0-4 23 16,0-2-21-16,0-2 1 15,0-4-4-15,0-2 11 16,0 1-7-16,0-4-4 16,0 4 0-16,0-5-3 15,0 1 3-15,0-1-7 16,0 5-14-16,0-8-51 0,0 3 1 15,3-1-193-15,-1-3-465 16</inkml:trace>
  <inkml:trace contextRef="#ctx0" brushRef="#br3" timeOffset="-120912.18">17236 14610 321 0,'0'0'88'16,"0"0"-31"-16,0 0 13 16,0 0-27-16,0 0 8 15,0 0-4-15,-12-22 10 0,12 18-15 16,0-2 1-16,0 2-27 15,0 4 15-15,0-4-22 16,0 4 15-16,0 0 17 16,0 0 12-16,0 0-3 15,0 0-31-15,0 0-10 16,0 0 32-16,0 0-38 16,0 0-3-16,0 0 4 15,-2 0-1-15,0 4-5 16,0 16 2-16,0 8 0 15,2 2 14-15,0 4-14 16,0 0 0-16,0 0-2 16,0 1 8-16,0-9-1 15,6 0-5-15,-1 2 0 16,0-9 2-16,-1 2-2 0,-2-7 0 16,-2-6-1-1,0-2 6-15,0-4-5 0,0-2 0 16,0 0 0-16,0 0 25 15,0 0-17-15,0 0 3 16,0 0 10-16,2 0-13 16,-2-2 33-16,0-8-41 15,0-2 0-15,0 2-1 16,0-4 1-16,0 0 0 16,0-2-4-16,0-2 9 15,0 0-5-15,0 0 0 16,0 0 0-16,0 1 0 15,0 6 0-15,0 2-5 0,0 9 5 16,0-4-23-16,0 4-7 16,0 0-73-16,0 0-142 15,0 0-196-15</inkml:trace>
  <inkml:trace contextRef="#ctx0" brushRef="#br3" timeOffset="-119501.04">18009 14516 166 0,'0'0'347'16,"0"0"-280"-16,0 0-33 16,0 0 40-16,0 0-23 15,0 0-17-15,-4 0 7 16,4 0-27-16,0 0 27 16,0 0-36-16,0 0 27 15,0 0 5-15,0 0-11 0,0 0-15 16,0 0 1-16,0 0-11 15,0 0 34-15,0 0-24 16,-2 0-10-16,-1 0 28 16,0 0-22-16,1 0 6 15,-2 0-5-15,0 0 0 16,-5 6 1-16,-3 6-9 16,-1 6 0-16,-3 6 2 15,5 4-2-15,5 6 0 16,4 0-1-16,2-4 5 15,0 0-5-15,6-8 1 16,17-4 0-16,2-7 1 16,0-10-1-16,4-1 0 15,-2 0-1-15,-4 0 5 16,-3-14-4-16,-5-4 0 0,-8-8 0 16,-3-4 5-16,-4-4-5 15,0 0 0-15,0 0-6 16,0 4 15-16,-13 6-6 15,-2 8-3-15,-5 8 0 16,-3 4 10-16,-2 4-10 16,-4 0-3-16,0 4 0 15,4 16-32-15,2 2-43 16,7-2-152-16,12-4-205 16</inkml:trace>
  <inkml:trace contextRef="#ctx0" brushRef="#br3" timeOffset="-118722.49">18495 14476 681 0,'0'0'128'0,"0"0"-60"15,0 0-35-15,0 0-30 16,0 0 66-16,0 0-47 15,0 62-5-15,0-36 3 16,0 2-13-16,0-2 14 16,0-4-21-16,0 0 1 15,0-4-1-15,0-4 0 16,0 0 0-16,2-6-4 16,0-2-21-16,3 2-27 15,-1-8-49-15,0 0-114 16,1 0-135-16</inkml:trace>
  <inkml:trace contextRef="#ctx0" brushRef="#br3" timeOffset="-100588.85">18787 14516 498 0,'0'0'87'0,"0"0"-84"15,0 0 15-15,0 0 12 16,0 0 51-16,0 0-31 16,0 0-17-16,0 0-2 15,8-79 30-15,-4 69-10 16,0 5 10-16,0-2 0 16,-2 6-46-16,-2-4 22 15,0 5-27-15,0 0-8 16,0 0 22-16,0 0-24 0,0 0-2 15,0 9 0 1,0 13 4-16,0 4 1 0,0 3-3 16,0 6 0-16,0-1-2 15,0 0 2-15,0 0-1 16,0-8-8-16,0 2 4 16,0-2-42-16,0-6-11 15,0-4-82-15,0-6-18 16,0-2-108-16</inkml:trace>
  <inkml:trace contextRef="#ctx0" brushRef="#br3" timeOffset="-100274.34">18998 14408 592 0,'0'0'39'15,"0"0"-28"-15,0 0 42 16,0 0-25-16,0 0 5 16,0 0 71-16,5 58-92 15,-5-30 26-15,0-2-38 0,0 0 0 16,0-2 10-1,0-6-10-15,2 0 0 0,-2-6 0 16,2-2 4-16,2 0-21 16,-2-2 9-16,4 0-85 15,-4-4-25-15,2-2-123 16</inkml:trace>
  <inkml:trace contextRef="#ctx0" brushRef="#br3" timeOffset="-99639.48">19343 14486 659 0,'0'0'67'0,"0"0"-41"0,0 0 18 16,0 0-6-16,0 0 18 16,0 0-31-16,-15 128-24 15,15-92 4-15,13-10-5 16,3-2 0-16,4-6 5 15,0-6-1-15,3-8 9 16,-6-4-11-16,3 0 0 16,-4 0 59-16,0-14-40 15,-6-2-15-15,2-6 1 0,-5-4-2 16,-7-4 5-16,0-4-10 16,0-4 0-16,0 4 5 15,-5 2-5-15,-11 8 0 16,-4 1 3-16,-2 9 0 15,-2 9-1-15,-3 1-2 16,-2 4 0-16,2 0-20 16,-2 12-2-16,7 6-67 15,8 6 1-15,8-2-67 16,6-4-53-16</inkml:trace>
  <inkml:trace contextRef="#ctx0" brushRef="#br3" timeOffset="-99375.13">19811 14405 681 0,'0'0'90'16,"0"0"-16"-16,0 0-7 15,0 0-34-15,0 0-14 16,0 0-11-16,10 27 6 15,-8 0-14-15,-2 4 1 16,0-3 4-16,0 2-5 16,0-4 0-16,0 0 0 15,4-2 9-15,-2-4-18 16,3-6-31-16,-1 0-39 0,3-12-26 16,4-2-121-16</inkml:trace>
  <inkml:trace contextRef="#ctx0" brushRef="#br3" timeOffset="-98872.39">20050 14391 360 0,'0'0'81'15,"0"0"-42"-15,0 0 40 0,0 0-46 16,0 0 7-16,0 0 21 16,0 0-4-16,0 0 28 15,0 0-38-15,0 0-13 16,0 0 29-16,0 0-63 16,0 4 0-16,0 15 4 15,0 4 0-15,6 2 5 16,1 1-9-16,5-2 0 15,1-6 5-15,0 0-5 16,5-4 0-16,0-2 4 16,-1-8 0-16,1-4 1 15,1 0-5-15,-2 0 0 0,-1-2 17 16,-3-12-17 0,-4-4 0-16,0-2 11 0,-7-6-9 15,-2 0 10-15,0-6-11 16,0 1 3-16,-2 8 23 15,-12 2-25-15,-5 6 5 16,-2 4 12-16,-3 9-19 16,-3-2 0-16,0 4-2 15,1 0-24-15,4 8 26 16,1 10-86-16,8 0-28 16,7 0-40-16,6 1-75 15</inkml:trace>
  <inkml:trace contextRef="#ctx0" brushRef="#br3" timeOffset="-97626.71">20594 14297 157 0,'0'0'356'0,"0"0"-316"15,0 0-37-15,0 0 23 16,0 0-19-16,0 0 43 16,-10 44 6-16,10-12-18 15,0-4-10-15,0 3 6 16,0-4 9-16,0 0-3 16,0-5-36-16,0-4 7 15,0-6 20-15,0-4-27 16,0-6 4-16,0 2 16 15,0-4-22-15,0 0 17 0,0 0-19 16,-2 0 0-16,2 0 12 16,0 0-12-16,-4 0-4 15,2 0-1-15,-5 0-71 16,5 0-15-16,2 0-87 16,0-10-127-16</inkml:trace>
  <inkml:trace contextRef="#ctx0" brushRef="#br3" timeOffset="-97039.44">20937 14307 620 0,'0'0'61'0,"0"0"-61"16,0 0 27-16,0 0 21 15,0 0 20-15,0 0-37 16,-52 125-27-16,52-99 2 16,0-4-6-16,0-4 0 15,0-4 13-15,12-10 1 16,1 0 19-16,5-4-22 15,-1 0 14-15,4-2 41 16,-4-12-56-16,-1-4-7 16,-3-2 5-16,-3-5-5 15,-4-2 3-15,-4-4-6 16,-2 3 0-16,0 2 3 0,0 8-3 16,-6 4 0-16,-10 6 4 15,-1 4-4-15,-4 4-2 16,-1 0-23-16,4 0-14 15,2 12 7-15,5 2-61 16,5 2-44-16,6-2-9 16,0 0-208-16</inkml:trace>
  <inkml:trace contextRef="#ctx0" brushRef="#br3" timeOffset="-96805.88">21331 14259 645 0,'0'0'124'16,"0"0"-81"-16,0 0 28 15,0 0-64-15,0 0 41 16,0 0-18-16,5 56-21 16,-5-28 1-16,0 2-2 15,0-8-9-15,0-2 1 16,0 1 0-16,0-9-16 15,0-1-14-15,0-2-79 16,0-5-41-16,10-4-136 16</inkml:trace>
  <inkml:trace contextRef="#ctx0" brushRef="#br3" timeOffset="-96473.74">21594 14265 637 0,'0'0'130'0,"0"0"-91"16,0 0 12-16,0 0-44 15,0 0 42-15,0 0-44 16,-7 100 2-16,7-74-4 16,0-3 2-16,0-11-5 15,11-2 14-15,7-9 13 16,3-1 29-16,5 0-42 15,0-1-13-15,1-16 21 0,-2-2-19 16,-7-8 11-16,-7-5-10 16,-7-2-2-16,-4 2 45 15,0 6-45-15,-6 4 8 16,-19 12 17-16,-8 6-19 16,-7 4-8-16,-9 4-16 15,-3 24-39-15,6 6-56 16,1 4-326-16</inkml:trace>
  <inkml:trace contextRef="#ctx0" brushRef="#br3" timeOffset="-78703.29">18101 15909 480 0,'0'0'161'15,"0"0"-153"-15,0 0 6 0,0 0-13 16,-79 117-1-16,86-103-6 16,19-6 4-1,8-4-3-15,2-4 3 0,-2 0-2 16,-3-8 4-16,-7-6 10 15,-6 2-10-15,-7-2 7 16,-4 4 40-16,-5-7-17 16,-2 3 9-16,0 5-13 15,0 0 30-15,0 1 2 16,0 7-56-16,0 1 9 16,0 0-11-16,0 0-1 0,0 0-39 15,0 0-45 1,-2 0 3-16,0 5-12 0,-1-1-66 15,1 1-190-15</inkml:trace>
  <inkml:trace contextRef="#ctx0" brushRef="#br3" timeOffset="-78143.27">18327 15913 462 0,'0'0'67'0,"0"0"-45"15,0 0 66-15,0 0-32 16,0 0 22-16,0 0 11 0,-122-36-46 16,105 36-16-16,-2 0-7 15,-1 14-18-15,1 8 23 16,-2 1-25-16,8 4 0 15,2-4 4-15,6-1-1 16,5-4-4-16,0-4 1 16,0-2 0-16,21-6 12 15,5-6-7-15,3 0-5 16,3 0 12-16,-4-4-9 16,1-6-2-16,-5-4-1 15,-1-4 0-15,-8 1-2 16,-3-1 2-16,-6-1 0 15,-4 1 2-15,1 1 4 0,-3 7-5 16,0 2 20-16,0 4 5 16,0 4 23-16,0 0-38 15,0 0-10-15,0 0-1 16,0 26-2-16,0 15 2 16,0 9 11-16,0 12-7 15,0 10 14-15,0 10-13 16,-5 0-5-16,3-10 4 15,2-13-2-15,0-15-2 16,0-10 0-16,0-12 1 16,0-4-4-16,0-8 3 15,0-6-22-15,0-4-43 0,0 0-79 16,0-14-91 0</inkml:trace>
  <inkml:trace contextRef="#ctx0" brushRef="#br3" timeOffset="-77560.71">18639 16058 690 0,'0'0'171'0,"0"0"-112"16,0 0 60-16,0 0-72 16,0 0 9-16,0 0-23 15,45-63-27-15,-11 62 7 16,6 1-13-16,-3 0 3 16,-6 0 3-16,-10 10-6 15,-10 12 0-15,-11 6 5 16,0 10-4-16,-7-2-1 15,-13-4 0-15,2-6 2 16,2-8 1-16,8-8-3 16,1-2 0-16,5-4 11 15,2 0-10-15,0-2 1 0,0 10-2 16,7-4 0 0,15 10 2-16,5 0-2 0,2-4 0 15,-1 4 1-15,-3 0-1 16,-3-4 0-16,-9 3 0 15,-3 1 0-15,-8 0 1 16,-2 0-1-16,0 4 0 16,-23 0 10-16,-3-4-8 15,-6 0 4-15,-5-4 2 16,-11-2-8-16,-9 2 19 16,-3-4-19-16,-4-2 0 15,8-8 1-15,11 0-1 16,16 0-14-16,18-8-30 15,11-16-106-15,18-2-137 0,26-8-335 16</inkml:trace>
  <inkml:trace contextRef="#ctx0" brushRef="#br3" timeOffset="-77025.76">19246 16112 843 0,'0'0'75'16,"0"0"-53"-16,0 0 56 0,0 0-25 16,0 0 44-16,0 0-53 15,-63-10-25-15,63 32-19 16,0 4 5-16,13 2-5 15,16 6 0-15,5 2 0 16,4-4 1-16,-2 0-1 16,-1-1-1-16,-4-9-1 15,-4 0 4-15,-9-4-4 16,-7-4 2-16,-9 0 0 16,-2-2 5-16,0-2-4 15,-4-2 2-15,-16 2 9 0,-7-6-7 16,0-4 20-16,-2 0-25 15,2 0 1-15,6 0 18 16,2 0-15-16,11-18-4 16,8-12 8-16,0-11-2 15,15-13-4-15,21-8-2 16,6-2-5-16,2 2-2 16,-3 8 6-16,-5 10 1 15,-12 8 0-15,-9 14 0 16,-12 0 23-16,-3 8-6 15,0 5 4-15,-23 5 9 16,-15 4-30-16,-12 4-8 16,-13 19 4-16,1-1-35 15,4 6-31-15,11-2-69 0,16 0-164 16</inkml:trace>
  <inkml:trace contextRef="#ctx0" brushRef="#br3" timeOffset="-74492.58">16944 16288 74 0,'0'0'672'0,"0"0"-598"16,0 0 16-16,0 0 13 15,0 0-18-15,0 0-12 16,-29-8-28-16,29 8 10 15,-2 0-36-15,2 0 3 16,0 0 20-16,0 0-30 16,0 0 5-16,6 0-17 15,31 13 0-15,11 0 48 16,16-3-37-16,8-1-1 16,6-5 0-16,7-4-8 15,0 0 15-15,-6 0-17 16,-10 0 1-16,-22-4 7 15,-13-1-8-15,-18 1 0 0,-12-1 0 16,-4 5 4-16,0 0 13 16,0 0-15-16,0 0-1 15,-2 0 8-15,-16 0-9 16,-3 0-75-16,2 0-23 16,3 5-79-16,-1 4-249 15</inkml:trace>
  <inkml:trace contextRef="#ctx0" brushRef="#br2" timeOffset="-68093">26919 5500 620 0,'0'0'70'16,"0"0"-36"-16,0 0 55 0,0 0-48 15,0 0 6 1,0 0 41-16,0-24-62 0,0 24-26 15,0 0 0-15,0 0 6 16,0 20-12-16,4 18 9 16,-2 20-3-16,-2 21 40 15,0 17-37-15,0 4 7 16,0 3-7-16,0-13 3 16,0-12-4-16,0-16-2 15,0-12-18-15,3-14 4 16,6-13-116-16,-4-22-167 15</inkml:trace>
  <inkml:trace contextRef="#ctx0" brushRef="#br2" timeOffset="-66157.61">26988 5456 486 0,'0'0'95'0,"0"0"-63"15,0 0 66-15,0 0-16 16,0 0 13-16,0 0-1 16,-7-18-79-16,7 18-7 0,7 0-8 15,20 0 8-15,18 0 22 16,10 0-25-16,17 0 0 16,15 0 43-16,15 0-45 15,18 0 0 1,11 0 15-16,5 0-10 0,0 0 12 15,-4 0-20-15,-5 0 0 16,-1 2 0-16,-5 4 0 16,-3-2 0-16,-4 2-3 15,0-2 6-15,-5 4 0 16,-2 0-3-16,-3 0 0 16,1 2 0-16,0 0 0 15,-3 0 0-15,-2-2-6 16,-11 0 14-16,-8-4-11 0,-4 3 3 15,2-4 0 1,4 1 0-16,1 0 0 0,1-2-1 16,2-2 0-16,-2 2 2 15,-2 1-1-15,0-2 0 16,0 3 0-16,-6 0-1 16,2 1 1-16,-8 0 0 15,-7 1 2-15,3-2 6 16,1 0-9-16,-2 0 1 15,5-1 0-15,0 0 6 16,-3-1-4-16,1 0-2 16,-2-2 13-16,-9 3-9 15,-7-2 11-15,-9 3-15 0,-4-1 0 16,-5 0 0 0,-4-3 18-16,-6 3-18 0,-3-2 8 15,-3-1-5-15,-1 0 11 16,2 0-14-16,0 0 6 15,-7 0 12-15,-3 0-18 16,2 0 0-16,-6 0 6 16,1 0-2-16,-1 0 10 15,-2 0-14-15,2 0 0 16,-2 0 13-16,-2 0-10 16,0 0-3-16,0 0 27 15,0 0-4-15,0 0 25 0,0 0-17 16,0 0-17-1,0 0 57-15,0 0-65 0,0 0 3 16,0 0 3 0,0 0-12-16,0 0 0 0,0 0-8 15,0 0 2-15,0 11-21 16,0 11 13-16,0 12 14 16,0 12-2-16,0 0 5 15,0 4-4-15,0 0 1 16,0-2 0-16,8-4-1 15,1-2 1-15,-1-3 0 16,2-5-4-16,-4-6 9 16,1-4-5-16,-3-2 0 15,-2-4 0-15,3 0-2 16,-5-6 2-16,0 0 0 0,0-6-1 16,0 0 5-16,0-2-8 15,0-2 4-15,0 0 0 16,0-2-21-16,0 0 17 15,0 0-8-15,-18 0 8 16,-6 0 8-16,-8 0-8 16,-10 0-1-16,-7-6-5 15,-9-4-8-15,-9 2-2 16,-6-2-11-16,-7 4 24 16,-14-2-18-16,-8 4 19 15,-8 0-10-15,-4 2 6 16,6-2-16-16,-6 2 23 0,2 0-9 15,-5 0 6-15,-2-2-4 16,3 2 5-16,7 0-8 16,2 2 13-16,5 0-9 15,1 0 9-15,1 0-6 16,2 0 2-16,2 0 7 16,-1 0-5-16,-1 0 2 15,6 0 0-15,3 2-6 16,4 0 6-16,2 0 0 15,2 0-2-15,-2 0 5 16,-2-2-4-16,-2 0 1 16,0 0 0-16,3 0-14 15,1 0 14-15,0 0 0 16,6 0-4-16,3 0 8 16,3 0-4-16,11 0 0 0,4 0 2 15,9-2-3-15,8 0 1 16,-2 0 0-16,1 0-2 15,5 0 3-15,-3 2-1 16,1 0 0-16,-2 0 3 16,-11 0-8-16,2 0 5 15,-6 0 0-15,6 0-3 16,5 0 4-16,3 0-1 16,2 0 0-16,5 0 2 15,4 0-6-15,2 0 4 16,7-2 0-16,2-2 0 15,-2 2 0-15,0 0 0 0,0 0-1 16,2 0 6 0,-5-2-6-16,2 2 1 0,-4 0 0 15,0 0-2-15,-6 2 2 16,2-2 0-16,0 0 0 16,2-2 3-16,8 0 16 15,-2 0-19-15,9 2 0 16,0-2 8-16,5 2-7 15,5 0 0-15,2 2-1 16,0 0-24-16,0-2-18 16,21 0-178-16,12-6-54 15,9-6-227-15</inkml:trace>
  <inkml:trace contextRef="#ctx0" brushRef="#br2" timeOffset="-65473.73">27669 5478 333 0,'0'0'107'0,"0"0"-23"0,0 0 26 15,0 0-58-15,0 0 38 16,0 0-23-16,0-30-13 15,0 28 8-15,6 2-13 16,-6 0-40-16,0 0 24 16,2 0-33-16,0 0 0 15,2 0-4-15,5 2 9 16,0 12-2-16,2 6-3 16,-2 8 0-16,2 8 11 15,1 9-3-15,-2 6-8 16,-1 6 21-16,1 1-20 15,-2 0 34-15,1-4-35 0,-2-6 0 16,-2-4 3-16,-5-10-2 16,4-5-1-16,-2-7 0 15,0-8 10-15,3-6-11 16,-5-6 1-16,0 0 0 16,0-2-9-16,0 0 9 15,2 0-60-15,-2 0-37 16,0-25-298-16</inkml:trace>
  <inkml:trace contextRef="#ctx0" brushRef="#br2" timeOffset="-64613.5">27089 8256 620 0,'0'0'189'16,"0"0"-164"-16,0 0-9 15,0 0-16-15,0 0 0 16,0 0 30-16,13 112 3 15,-7-36-17-15,-4 4 18 16,1-6-33-16,-1-9 2 16,1-15-3-16,-1-8 0 15,-2-10-1-15,0-10 1 16,0-8-13-16,0-6-18 0,0-8-72 16,0 0-43-16,0-12-45 15</inkml:trace>
  <inkml:trace contextRef="#ctx0" brushRef="#br2" timeOffset="-63078.36">27093 8257 614 0,'0'0'131'0,"0"0"-68"16,0 0-25-16,0 0 6 15,0 0-40-15,0 0 39 16,158-72-41-16,-91 62 9 0,18 2 14 15,19-2-14-15,14 0 6 16,9 0-1-16,10 0-9 16,0 2 4-16,8 4-11 15,3 4 0-15,0 0 0 16,2 0 3-16,-1 0-2 16,7 0-1-16,8 0 1 15,8 0 1-15,7 0-2 16,-3 0 0-16,0 0 3 15,-4 0 0-15,-8 0-3 16,-4 0 0-16,-6 0 7 16,-11 0 20-16,-10 0-24 15,-6 0 9-15,-11 0 21 0,-4 0-22 16,-12 0 7 0,-15 0-18-16,-20 0 10 0,-19 0 3 15,-12-2-13-15,-10 0 0 16,-8 2 24-16,-5-2-19 15,-5 2 9-15,-1 0-14 16,4-2 6-16,4 2 13 16,3 0-19-16,4 0 0 15,4 0 9-15,3 0-9 16,0 0 0-16,0 0-1 16,-10 0 6-16,-5 0-9 15,-6 0 4-15,-6 0 0 16,0 0 8-16,0 0-7 15,0 0 0-15,0 0-1 0,0 0 9 16,0 0 24 0,0 0-31-16,0 0-1 0,0 0 34 15,0 0-30-15,0 0 2 16,0 0-7-16,0 0 3 16,0 0-4-16,0 0 1 15,0 0-2-15,0 0-11 16,0 12 13-16,0 14 0 15,0 10-2-15,-4 10 5 16,2 6-5-16,2 11 2 16,0 3 0-16,0 2 1 15,0-2 0-15,0-6-1 16,0-5 0-16,0-5 1 0,8-6-4 16,3-8 3-16,1 0 0 15,1-4 2-15,-1-4-2 16,-4-6 0-16,-1-2 0 15,-3-8 2-15,-2-4-2 16,0-2 0-16,-2-2 0 16,0-2 0-16,0 0 4 15,0 0-4-15,0-2 0 16,-19 0 5-16,-10 0 2 16,-9 0-7-16,-5 0 0 15,-1 0 2-15,-5-4-2 16,-5 0-5-16,-3 0-2 0,-15 0-1 15,-7 2-12 1,-13 0 11-16,-11 0-17 0,-3 0 19 16,-4-2-2-16,-5 4-3 15,-6-2 4-15,-3 2 8 16,-11 0-19-16,0 0 17 16,-4 0-17-16,4 0 4 15,6 0 16-15,10 0-1 16,12 0 0-16,11 0 6 15,10 0-4-15,3 0-2 16,7 0 0-16,9 0-8 16,11 0 8-16,6 0 0 15,3 2-3-15,0 2 11 16,-6 2-12-16,1 0 4 16,-6-2-15-16,1 0 4 0,1-4 11 15,2 2-9-15,1-2 5 16,2 0 8-16,-5 0-9 15,0 0 5-15,0 0 0 16,-6 0-1-16,2 0 1 16,-3 0 0-16,-3 0-2 15,6 0 10-15,-1 0-8 16,1 0 0-16,9 0 0 16,4 0-1-16,0 0 2 15,9 0-1-15,5 0 0 16,0 0 8-16,8 0 5 15,6 0-13-15,0 0 0 0,-1 0 5 16,3 0-5 0,-6 0 0-16,-4 0-1 0,-2 0 10 15,-2 0-15-15,-2 0 6 16,2 0 0-16,4 0 0 16,0 2 0-16,3-2 0 15,-1 4-6-15,7-2 15 16,-1 0-10-16,3-2 1 15,1 0 0-15,1 0 1 16,5 0 0-16,0 0-1 16,6 0 5-16,-1 0-1 15,4 0 15-15,0 0-19 16,-2 0 0-16,2 0 14 0,0-6-14 16,0-4-4-16,-2 0 2 15,-3-2-56-15,1-2-53 16,0-2-77-16,-3-4-86 15,7-4-84-15</inkml:trace>
  <inkml:trace contextRef="#ctx0" brushRef="#br2" timeOffset="-62512">27732 8129 164 0,'0'0'181'0,"0"0"-119"0,0 0 34 15,0 0-12-15,0 0-34 16,0 0 76-16,14-30-111 15,-12 30 31-15,-2 0-14 16,2 2-28-16,-2 26 39 16,4 16 6-16,-1 16-18 15,-1 17 48-15,-2 11-62 16,0 4-5-16,0-6 8 16,0-12-11-16,0-16 0 15,0-9-9-15,2-11 0 16,0-8 18-16,1-4-18 15,-3-8 0-15,2-8 9 0,-2 0-8 16,2-6-1-16,-2-2 0 16,3-2 0-16,-3 0-18 15,0 0-21-15,0 0-34 16,0 0-38-16,0-8-205 16</inkml:trace>
  <inkml:trace contextRef="#ctx0" brushRef="#br3" timeOffset="-56980.69">27374 5707 430 0,'0'0'164'0,"0"0"-142"16,0 0 32-16,0 0-7 16,0 0 30-16,0 0-11 15,0 0-7-15,-12 0-6 16,12-3-4-16,0 2 9 15,0-2-28-15,-2 2-10 16,0 1 51-16,2-2-54 16,0 2 0-16,0 0-1 15,0 0-9-15,-3 0-5 16,1 2-2-16,-4 21 0 0,-1 12-2 16,1 7 2-16,-2 0 0 15,2-2-5 1,4-5 11-16,2-8-8 0,0-4 2 15,0-5 0-15,0-7 3 16,0 0-3-16,0-6 0 16,0 0-3-16,0-5 6 15,0 0-3-15,0 0 0 16,-2 0-16-16,2 0 15 16,-2 0-64-16,2-9-61 15,0-9-146-15,0-4-259 16</inkml:trace>
  <inkml:trace contextRef="#ctx0" brushRef="#br3" timeOffset="-56031.19">28070 5679 552 0,'0'0'35'0,"0"0"24"0,0 0 44 15,0 0 14 1,0 0-57-16,0 0-22 0,-4-12 5 15,4 12-30-15,0 0 5 16,0 0-18-16,0 0 0 16,0 0 3-16,0 19-3 15,0 8 0-15,0 7 16 16,0 2-16-16,0 2 3 16,0-2-3-16,8-2 6 15,-4-6-7-15,2-4 1 16,1-4 0-16,-3-6 2 15,-2-3-2-15,4-6-1 16,-4-1-11-16,-2-2-56 16,2-2 3-16,0 0-94 0,0 0-29 15,5-6-100 1</inkml:trace>
  <inkml:trace contextRef="#ctx0" brushRef="#br3" timeOffset="-55722.59">28242 5765 602 0,'0'0'55'0,"0"0"32"16,0 0-13-16,0 0-11 15,0 0-14-15,0 0-34 0,7-10-12 16,-1 12 6-16,4 18-9 15,-4 4 0-15,1 2 10 16,-1 0 7-16,2 2-17 16,-4-4 0-16,3 0 2 15,-3-1-2-15,-2-5-3 16,5-3 2-16,-4-3-35 16,1-2 8-16,0-3-79 15,1-4-74-15,-1-3-48 16</inkml:trace>
  <inkml:trace contextRef="#ctx0" brushRef="#br3" timeOffset="-55430.32">28463 5769 592 0,'0'0'82'0,"0"0"-54"15,0 0 53-15,0 0 7 16,0 0-67-16,0 0-10 16,25 0 11-16,-19 22 7 15,1 2-12-15,0 4 7 16,-3-2-24-16,1 0 32 16,-1 0-32-16,0-4 3 15,1 1 4-15,0-8-7 16,1-1 0-16,-1-2-2 0,1-3-26 15,3-1-12-15,-2-4-96 16,0-4-95-16,1 0-109 16</inkml:trace>
  <inkml:trace contextRef="#ctx0" brushRef="#br3" timeOffset="-54648.02">28886 5722 658 0,'0'0'63'0,"0"0"-53"16,0 0 86-16,0 0-90 16,0 0 20-16,0 0 6 15,-33 109-31-15,33-83 3 16,4-2-4-16,19-6 3 15,4-6 6-15,4-6-9 16,-2-6-6-16,-1 0 2 16,1 0-8-16,-8-10 8 15,-3-8-14-15,-7-4 11 16,-7-6-7-16,-4-2 14 16,0-2 0-16,0 2 10 15,-17 1-2-15,-6 8 29 16,0 3-11-16,-3 7-24 0,1 7 33 15,1 4-35-15,4 0 0 16,5 0-7-16,3 7-6 16,8 11-53-16,4 0-64 15,0-4-79-15,18-2-257 16</inkml:trace>
  <inkml:trace contextRef="#ctx0" brushRef="#br3" timeOffset="-54304.8">29399 5745 508 0,'0'0'322'15,"0"0"-306"-15,0 0-18 0,0 0 11 16,0 0-9-16,0 0 27 16,0 86-25-16,0-70-1 15,13-4-2-15,5-4 11 16,6-4 10-16,1-4-20 15,2 0 0-15,-3 0 10 16,-3-14-6-16,-6-4 0 16,-6-6-4-16,-7-2 2 15,-2 0 52-15,0 0-33 16,-5 2-4-16,-14 4 7 16,-6 4-22-16,1 7 5 15,-3 5-7-15,2 4 1 0,6 0-6 16,-2 0 5-1,8 3-48-15,4 11-7 0,6 2-109 16,3-4-70-16,0 0-207 16</inkml:trace>
  <inkml:trace contextRef="#ctx0" brushRef="#br3" timeOffset="-53963.55">29720 5727 627 0,'0'0'121'0,"0"0"-114"16,0 0-7-16,0 0 38 0,0 0 11 16,0 0-8-16,6 80-41 15,1-58 0 1,7 0 23-16,3-2-14 0,5-2 3 16,7-6 1-16,5-4-4 15,-1-8 8-15,0 0-17 16,-4 0 0-16,-4-2 13 15,-7-14-13-15,-5-4 10 16,-6-4 16-16,-7-4-9 16,0 2 31-16,0-2-28 15,-17 4-14-15,-10 4 28 16,0 6-30-16,-2 2 0 16,-2 8-4-16,4 4 4 15,2 0-20-15,3 0-23 16,6 8-79-16,3 6-30 0,9-2-215 15</inkml:trace>
  <inkml:trace contextRef="#ctx0" brushRef="#br3" timeOffset="-53577.47">30377 5751 861 0,'0'0'77'16,"0"0"-37"-16,0 0 70 15,0 0-79-15,0 0-21 16,0 0-10-16,7 60 3 16,-3-26 1-16,-1 0-4 15,-1 3 0-15,-2-4-15 0,0-5-27 16,0-6-65-16,2-10-93 15,4-6-59-15</inkml:trace>
  <inkml:trace contextRef="#ctx0" brushRef="#br3" timeOffset="-53353.55">30636 5769 883 0,'0'0'57'0,"0"0"21"16,0 0-41-16,0 0-13 0,0 0 65 16,0 0-37-16,10 86-40 15,-7-48-9 1,1 0 3-16,6-2-3 0,-2-4-3 16,3-6-33-16,1-4-21 15,1-5-100-15,-3-7-149 16</inkml:trace>
  <inkml:trace contextRef="#ctx0" brushRef="#br3" timeOffset="-41653.99">27235 7092 553 0,'0'0'247'0,"0"0"-228"16,0 0 2-16,0 0 77 16,0 0-34-16,0 0-32 15,0 0 6-15,125 0-26 16,-67 0 37-16,2 0-19 16,5 0-9-16,-1 0 43 15,-8 0-59-15,-9 0 1 0,-13-2-3 16,-17 0 6-16,-5 0-10 15,-8 0 1-15,-4 0 0 16,0 2-16-16,0-2-10 16,0 2-109-16,0 0-85 15,-2-2-174-15</inkml:trace>
  <inkml:trace contextRef="#ctx0" brushRef="#br3" timeOffset="-41151.96">28037 6994 655 0,'0'0'75'0,"0"0"34"16,0 0-40-16,0 0 17 16,0 0-5-16,0 0-51 15,5-74-12-15,17 66-18 0,3 4 0 16,-1 4 2 0,-3 0-2-16,-2 0 0 0,-1 2 1 15,-7 16 2-15,-4 10 2 16,-7 2-5-16,0 8 0 15,-13 4 5-15,-16 1-5 16,0-7 0-16,2-10 9 16,6-8-9-16,6-8 13 15,5-5 4-15,2-2 1 16,4-3 49-16,4 0-65 16,0 0 14-16,0 0 6 15,0 0-5-15,0 0-4 16,20 0-13-16,16 0 0 15,15-7-5-15,7-3 5 16,5 5-13-16,-5-2-27 16,-6 1-61-16,-4 2-3 15,-13 0-165-15,-8-1-162 0</inkml:trace>
  <inkml:trace contextRef="#ctx0" brushRef="#br3" timeOffset="-40751.72">28550 6974 345 0,'0'0'427'15,"0"0"-318"-15,0 0 43 16,0 0-107-16,0 0-11 0,0 0-7 16,35-64-22-16,-6 62-3 15,5 2-2-15,-3 0 0 16,-4 0-6-16,-2 6 6 15,-10 10 0-15,-6 6-6 16,-7 6 9-16,-2 4-3 16,-2 6 0-16,-20 0 0 15,-5-2 2-15,2-6-2 16,6-7 0-16,5-10 11 16,7-4-1-16,5-8 17 15,2 2-6-15,0-3-16 16,0 0 46-16,0 0-51 15,25 0 0-15,10 0 11 16,14-6-8-16,5-6 3 0,6-2-6 16,-2 0 0-16,-2 2-20 15,-8-1-12-15,-5 8-121 16,-10-5-36-16,-4-1-187 16</inkml:trace>
  <inkml:trace contextRef="#ctx0" brushRef="#br3" timeOffset="-40333.51">29387 6874 919 0,'0'0'68'0,"0"0"17"0,0 0-7 16,0 0-22-16,0 0 16 15,0 0-64-15,-8-14-7 16,19 12-1-16,13-2 6 16,5 2 0-16,0-3-6 15,-4 4 0-15,2-2 14 16,-8 2-9-16,0-1 6 16,-6 2 9-16,-2 0-18 15,-2 0 40-15,2 0-42 16,1 14 0-16,-4 10-3 15,-1 2 3-15,-3 10 0 0,-2 0-5 16,0 0 13-16,1 0-10 16,-3-4 2-16,0 1 0 15,0-4 4-15,0 0-4 16,0-5-4-16,0-2 2 16,0-2-50-16,0-4 18 15,0-2-48-15,0-2-65 16,0-6 2-16,0-2-141 15,-7-4-144-15</inkml:trace>
  <inkml:trace contextRef="#ctx0" brushRef="#br3" timeOffset="-40119.47">29377 7167 839 0,'0'0'174'0,"0"0"-71"15,0 0-21-15,0 0-21 0,0 0 32 16,0 0-93-16,116-58 0 15,-43 51-1-15,2 0 6 16,6 0-1-16,8-1-4 16,7 2 0-16,-3 0-3 15,-12 4 3-15,-21 2-17 16,-20 0-86-16,-20 0-61 16,-15 0-47-16,-5 0-534 15</inkml:trace>
  <inkml:trace contextRef="#ctx0" brushRef="#br3" timeOffset="-32247.54">27369 8383 24 0,'0'0'307'16,"0"0"-262"-16,0 0 19 15,0 0 12-15,0 0-39 16,0 0 51-16,0 0 9 15,0-23-58-15,0 21 52 16,0 2-19-16,0 0-8 0,0-2 14 16,0 2-69-16,0 0 12 15,0 0-2-15,0 0-15 16,0 0 15-16,0 0-19 16,0 0 0-16,0 0-9 15,-2 22 9-15,-5 8 0 16,0 4 2-16,3 2 5 15,4-4 0-15,0-4-7 16,0-2 0-16,4-8 6 16,10-2-6-16,-1-6 0 15,5-5 4-15,0-4 0 16,-2-1 17-16,-1 0-21 16,-3 0 0-16,1-12 36 0,-5-8-35 15,0-6-1 1,-6-4 13-16,-2-2-9 0,0 2 3 15,-2 4-7-15,-17 4 0 16,1 7-7-16,-3 10 7 16,-2 5-13-16,3 0-4 15,0 0-59-15,4 18-15 16,10 6-102-16,6-2-81 16,0-4-105-16</inkml:trace>
  <inkml:trace contextRef="#ctx0" brushRef="#br3" timeOffset="-31334.73">28174 8410 576 0,'0'0'102'0,"0"0"-33"0,0 0 2 15,0 0-58-15,0 0 8 16,0 0 9-16,-16 54-18 15,7-24-6-15,7 0 13 16,2-2 4-16,0-4-14 16,2-4-9-16,18-3 13 15,4-6-4-15,1-3-9 16,2-4 0-16,-1-4 33 16,-1 0-24-16,-2 0-3 15,-6-1 4-15,-3-16 0 16,-3-3 23-16,-5-6-32 15,-4-2-1-15,-2-4 32 16,0 0-32-16,-8 4 0 16,-17 2 0-16,-4 6 9 0,0 6-16 15,-2 5 7-15,4 8-7 16,5 1-10-16,6 0-28 16,5 10-25-16,11 8-14 15,0 0-90-15,3-2 9 16,23-4-278-16</inkml:trace>
  <inkml:trace contextRef="#ctx0" brushRef="#br3" timeOffset="-30984.58">28610 8452 600 0,'0'0'153'0,"0"0"-153"16,0 0 0-16,0 0 32 15,0 0 20-15,0 0-35 16,-6 108-15-16,6-84 13 16,0-4 4-16,6-6-19 15,15-4 0-15,2-6 39 16,6-4-38-16,2 0 18 16,-2 0 21-16,-2-8-38 15,-2-8 46-15,-7-4-48 16,-7-2 0-16,-2-4 36 0,-9-2-33 15,0 0-3 1,0 0 23-16,-20 4-12 0,-7 4-11 16,-4 8 0-16,-2 2 0 15,4 8-11-15,0 2 11 16,6 0-57-16,5 12-33 16,7 8-47-16,9 0-51 15,2-4-203-15</inkml:trace>
  <inkml:trace contextRef="#ctx0" brushRef="#br3" timeOffset="-30641.43">29167 8356 670 0,'0'0'121'16,"0"0"28"-16,0 0-60 15,0 0-88-15,0 0 7 16,0 0-8-16,9 45 0 15,-7-8-8-15,-2 1 16 0,0 2-9 16,0-2 1-16,0-4-30 16,0-4-16-16,0-8-139 15,0-8-4-15,0-8-184 16</inkml:trace>
  <inkml:trace contextRef="#ctx0" brushRef="#br3" timeOffset="-30403.32">29504 8324 806 0,'0'0'154'16,"0"0"-90"-16,0 0-61 15,0 0 10-15,0 0 12 0,0 0-25 16,6 118 23-16,-6-78-22 15,0-2-1-15,0-2 0 16,0-8 0-16,0-4-23 16,0-4-41-16,7-6-92 15,6-10-95-15</inkml:trace>
  <inkml:trace contextRef="#ctx0" brushRef="#br3" timeOffset="-30002.58">29807 8392 731 0,'0'0'111'0,"0"0"-108"16,0 0 34-16,0 0-37 15,0 0 0-15,0 0 17 16,0 88-15-16,0-50 2 15,0-6-4-15,0-4 0 16,0-4 5-16,8-8-5 16,8-6 0-16,4-3 19 15,0-7 10-15,5 0 33 16,4 0-34-16,-5-11-25 16,3-11 27-16,-3-2-30 0,-5-8 0 15,-9-4 5-15,-3-2-1 16,-7-4 5-1,0 4-9-15,0 7 4 0,-22 6-6 16,-5 7 2-16,-2 7-6 16,0 11-3-16,2 0-24 15,3 8-53-15,1 15-41 16,8-1-134-16,6-2-167 16</inkml:trace>
  <inkml:trace contextRef="#ctx0" brushRef="#br3" timeOffset="-29466.42">30404 8408 577 0,'0'0'164'0,"0"0"-65"0,0 0-46 16,0 0 86-16,0 0-109 16,0 0-8-16,0-20-19 15,0 20 10-15,2 0 12 16,-2-2-25-16,0 2 0 16,0 0 30-16,0-3-29 15,0 3 11-15,0 0-4 16,0 0 2-16,0 0 26 0,0 0-36 15,0 0 0 1,0 0 7-16,0 0-7 0,0 17-10 16,0 9 6-16,0 4 8 15,0 4-8-15,0-2 4 16,0 0 0-16,0-2-1 16,0-6 1-16,2-1-32 15,3-4-38-15,-1-6-63 16,5-8-67-16,2-5-253 15</inkml:trace>
  <inkml:trace contextRef="#ctx0" brushRef="#br3" timeOffset="-29119.76">30727 8434 731 0,'0'0'151'0,"0"0"-137"15,0 0 0-15,0 0-8 16,0 0 39-16,0 124-16 16,0-80-27-16,0-1 9 15,0-7-11-15,15-9 0 16,8-9 23-16,1-5-23 16,5-12 0-16,0-1 25 15,1 0-11-15,-1-18 28 16,-6-8-33-16,-4-7 13 15,-7-6 61-15,-7-5-74 16,-5-4 14-16,0 2-10 16,-13 6-5-16,-14 8 11 0,-6 10-19 15,-7 12 0-15,-7 10-20 16,-4 8-3-16,-5 22-152 16,4 4-243-16</inkml:trace>
  <inkml:trace contextRef="#ctx0" brushRef="#br3" timeOffset="-19933.77">28548 10004 760 0,'0'0'74'0,"0"0"30"16,0 0-29-16,-5-121 34 0,5 98-38 15,3 0-34-15,12 4 37 16,5 1-68-16,5 1 9 16,8 3 0-16,7 5-13 15,-2 2 15-15,0 7-17 16,-9 0 0-16,-9 4-12 16,-11 24 12-16,-9 11-5 15,0 13-1-15,-22 8 12 16,-18 2-1-16,-5-4-5 15,3-12 0-15,3-8 4 16,11-7-4-16,8-12 0 16,4-5-7-16,11-6 17 0,3-5-13 15,2-1 3 1,0-2 0-16,19 0-7 0,18 0 12 16,21 0-5-16,11 0 3 15,9-18-1-15,-2 0-4 16,-5 1-55-16,-11 3-41 15,-13 6-6-15,-13 1-105 16,-10-4-68-16,-4-1-36 16</inkml:trace>
  <inkml:trace contextRef="#ctx0" brushRef="#br3" timeOffset="-19605.95">29287 9847 250 0,'0'0'339'16,"0"0"-220"-16,0 0 12 15,0 0 17-15,0 0-49 0,0 0-52 16,-16-86-15-16,-3 118-30 16,-10 21 5-16,4 15-7 15,3 10 7-15,9 0 11 16,11-12-18-16,2-9 0 16,13-15 6-16,20-15-3 15,8-6 2-15,5-13-5 16,1-8 0-16,2 0 30 15,-4-8-28-15,-10-18-2 16,-10-6 19-16,-12-7-14 0,-13 2 18 16,0 0-23-1,-23 9 3-15,-27 12 3 0,-19 12-6 16,-18 4-13 0,-2 12 13-16,6 24-50 0,14 8-77 15,20 0-165-15,20-8-495 16</inkml:trace>
  <inkml:trace contextRef="#ctx0" brushRef="#br3" timeOffset="-16906.69">27405 10058 767 0,'0'0'162'0,"0"0"-102"16,0 0 65-16,0 0-73 16,0 0 27-16,0 0-59 0,91-20-19 15,-22 18 61-15,10-4-48 16,-2 0 6-16,-1-2-3 16,-5-2-13-16,-8 4 30 15,-12 0-34-15,-17 4 0 16,-15 0 1-16,-12 0-1 15,-7 2-18-15,0 0-30 16,-9 0-52-16,-22 0-8 16,-9 0-114-16,-5 0-59 15,7 0 62-15</inkml:trace>
  <inkml:trace contextRef="#ctx0" brushRef="#br3" timeOffset="-16670.23">27754 9729 520 0,'0'0'117'0,"0"0"8"0,0 0 5 16,0 0 16-16,0 0-57 16,0 0-28-16,-2-90 12 15,2 90-73-15,0 14-3 16,0 24 3-16,5 18 26 16,1 18 23-16,-1 6-49 15,-3 1 3-15,1-3 11 16,-1-14-14-16,0-10 0 15,2-10-4-15,-2-8 8 16,3-5-11-16,-3-5-76 16,0-12-123-16,3-12-173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08:07:3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08:07:3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08:07:3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30T05:48:16.09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2268 535 805 0,'0'0'128'16,"0"0"-93"-16,0 0 57 0,0 0-41 15,0 0-24-15,0 0 9 16,0 0-36-16,6-34-13 15,1 78 10-15,-3 10 6 16,1 9 23-16,-3 3-26 16,-2-8 0-16,0-6-2 15,0-10 2-15,0-6-21 16,0-8-18-16,0-7-35 16,0-12-61-16,-5-9-145 15</inkml:trace>
  <inkml:trace contextRef="#ctx0" brushRef="#br0" timeOffset="320.74">1976 573 919 0,'0'0'61'0,"0"0"-7"16,0 0-28-16,0 0 31 15,0 0-44-15,0 0 21 16,-21-36-34-16,44 30-2 16,10-2-3-16,14-8 9 15,11-4-4-15,9-4 2 16,4-4 3-16,5-4 21 16,-2 2-26-16,-6 4 0 15,-7 6 9-15,-16 12-9 16,-14 2-10-16,-12 6-10 0,-9 0-37 15,-8 7 9-15,-2 14-114 16,-6 3-52-16,-17 2-478 16</inkml:trace>
  <inkml:trace contextRef="#ctx0" brushRef="#br0" timeOffset="839.6">2551 659 921 0,'0'0'49'0,"0"0"-49"15,0 0 0-15,0 0 9 16,0 0 4-16,0 0 30 16,11 141-19-16,-11-91-23 15,0 6 7-15,0-8-8 16,0-10 0-16,0-14 2 15,-3-14-2-15,3-8 0 16,0-2 39-16,0 0-10 16,0-2 36-16,0-22-27 15,11-10-23-15,12-4-15 16,-1 8 0-16,7 2 0 16,-2 8 2-16,-5 10 2 0,-4 4-8 15,-7 6 2 1,3 0 2-16,1 8-15 0,3 14 15 15,-1-2-1 1,4-2-5-16,-1-4 7 0,-3-8-2 16,4-6-2-16,-1 0 3 15,2 0-2-15,0-14 2 16,-3-8 0-16,-4-4 5 16,-9-2-5-16,-4-2 10 15,-2 0-10-15,0 2 0 16,0 2 8-16,-8 8-8 15,-3 4 0-15,-3 6 2 16,5 4 1-16,3 4-6 16,1 0-68-16,5 0-61 15,0 15-19-15,0 2-106 0</inkml:trace>
  <inkml:trace contextRef="#ctx0" brushRef="#br0" timeOffset="1154.74">3092 742 749 0,'0'0'149'0,"0"0"-149"16,0 0 0-16,0 0 69 15,0 0-54-15,0 114-7 16,7-88 10-16,4-4-13 0,4-8 3 16,3-8-8-1,0-6 1-15,0 0 17 0,2-2-18 16,-3-20 0-16,-1-6 0 15,-5-4 5-15,-6-2 5 16,-5-2-10-16,0 6 2 16,-11 2 2-16,-14 6-4 15,-2 8 0-15,3 8-3 16,0 6 11-16,3 0-13 16,2 1 5-16,3 19-26 15,12 5 21-15,4-1-117 16,2-2-23-16,27-6-112 15</inkml:trace>
  <inkml:trace contextRef="#ctx0" brushRef="#br0" timeOffset="1546.65">3475 465 415 0,'0'0'53'0,"0"0"79"15,0 0-82-15,0 0 44 16,0 0-14-16,0 0-74 16,0-8 33-16,0 26 33 15,0 4-31-15,0 8 6 16,-2 4-38-16,-10 2-18 15,4-6 6-15,1-9-175 16</inkml:trace>
  <inkml:trace contextRef="#ctx0" brushRef="#br0" timeOffset="2420.48">3696 746 710 0,'0'0'36'0,"0"0"7"16,0 0-5-16,0 0-20 15,0 0 3-15,37-105-14 16,-37 105 13-16,-10 0 2 16,-11 0-22-16,2 12 0 15,-1 5 23-15,7 1-10 16,3 4 9-16,10 2-22 16,0 0 7-16,2 0 0 15,25 0-7-15,6-2 0 16,3-2-4-16,0-4 0 15,-10 0 0-15,-8-2-25 16,-11-4-17-16,-7 2 40 16,0-2-27-16,-25-2 33 15,-8 2 8-15,-5-4-6 0,-2-2 25 16,1 0-19 0,0-2-8-16,3-2 18 0,10 0-18 15,1 0-8-15,14 0 1 16,11-8-42-16,0-8-49 15,2-2-409-15</inkml:trace>
  <inkml:trace contextRef="#ctx0" brushRef="#br0" timeOffset="3837.01">5061 673 854 0,'0'0'93'0,"0"0"-92"15,0 0 76-15,-140 12-51 16,103 9-20-16,6 7 28 15,6 0-30-15,9 4 0 16,7-2-4-16,9-2 4 16,0-4-7-16,11-8 3 15,18-6 0-15,12-8 15 16,3-2-15-16,8 0-4 16,-2-18-6-16,2-6 10 15,-1-4-3-15,-7 2 3 16,-6 2 0-16,-11 6-2 15,-11 5 2-15,-10 8 0 16,-3 5-2-16,-3 0 5 16,0 0-15-16,0 1 12 15,0 20-3-15,0 3-3 0,0 0 9 16,0 0-3-16,0-6 0 16,4-6 1-16,14-4 2 15,7-8-3-15,3 0 0 16,1 0 16-16,2-12-15 15,-4-6 1-15,-7-4-2 16,-7 0 2-16,-7-2-7 16,-6 2 5-16,0 0-12 15,-19 1 9-15,-10 6-8 16,-2 7 7-16,-4 8 1 16,-3 0 3-16,2 0-9 15,4 18 9-15,9 0-1 0,4 0-4 16,13-6 6-16,6-2-2 15,0-2 1-15,13-4 0 16,16-4 13-16,9 0-8 16,7 0-4-16,1-12 19 15,-1-2-15-15,1-2 4 16,-3 2-9-16,-5 1 2 16,-7 6 42-16,-6 4-44 15,-10 3 0-15,1 0 4 16,-3 9-2-16,1 10-3 15,-1 6 1-15,-5-3 0 16,4-2-3-16,-1-4 3 16,0-4 0-16,3-4 2 0,-6-6 0 15,-3-2-2-15,2 0 0 16,0 0 0-16,-1-16 19 16,3-6-19-16,0-2 0 15,-2-2 12-15,1 2-9 16,1 3 4-16,-2 8-7 15,0 4 0-15,-3 5 1 16,3 4-1-16,1 0 0 16,2 0-2-16,1 13 6 15,-3 3-12-15,2 2 8 16,1 0 0-16,-5-4-6 16,4-4 6-16,-2-2 0 0,1-6 2 15,0-2-1 1,3 0 5-16,-2 0-6 0,6-12 0 15,-3-8 12-15,1-7-9 16,-1 0-3-16,0 3 7 16,-1 3-3-16,-3 9 15 15,-3 6-19-15,-4 6 4 16,2 0 4-16,4 0-8 16,-2 10 0-16,5 11 0 15,1 1 4-15,-1 0-3 16,2 2-1-16,7-1 0 15,3-2-21-15,6-3 1 16,4-10-60-16,-2-8-42 16,5 0-104-16,-5-2 95 15,-4-18-144-15</inkml:trace>
  <inkml:trace contextRef="#ctx0" brushRef="#br0" timeOffset="5924.39">6420 659 398 0,'0'0'262'0,"0"0"-160"15,0 0 88-15,0 0-97 16,0 0-1-16,0 0-33 15,0 0-56-15,132-6-3 16,-96 61 10-16,-1 15-2 16,1 16-4-16,-5 15-4 15,-6 11 0-15,-9 6-5 16,-10-8 5-16,-1-16-21 16,-5-22-3-16,0-23 24 15,-9-17-6-15,-11-12 6 0,-5-8 0 16,-2-10 18-16,-2-2-15 15,-2-8 7-15,2-22 4 16,3-15 1-16,3-13 7 16,10-16-22-16,4-20 0 15,7-12 1-15,2-10-1 16,0 3-7-16,6 17 0 16,8 18 7-16,1 26-12 15,1 13 12-15,-1 13 0 16,4 8-1-16,-2 6 1 15,5 6-5-15,1 6 5 16,0 0 0-16,-4 0-13 16,-3 12 13-16,-7 14-16 0,-9 6 7 15,0 4 3-15,-19-4-1 16,-10-1-3-16,0-7 10 16,6-6-7-16,7-8 7 15,9-6 0-15,7-4-6 16,0 0 9-16,15-20-6 15,26-16-1-15,10-13-8 16,9-6-9-16,0-10 4 16,-2-11-13-16,-2-8 23 15,-12-4-2-15,-10 5-7 16,-14 15 16-16,-14 18 0 16,-6 18 24-16,0 14-20 15,0 14 39-15,-2 4-15 0,-15 14-28 16,-10 28 1-16,0 16-1 15,-2 17 3-15,4 7 11 16,10 2-14-16,11-4 0 16,4-16 7-16,2-16-5 15,29-16-2-15,9-17 0 16,7-13 1-16,4-2 13 16,3-5-14-16,-3-17 0 15,-2-6 5-15,-8-4-2 16,-10-4 2-16,-10-6-5 15,-9 0 0-15,-10 4 0 16,-2 12 0-16,0 14 0 16,0 10 8-16,-14 2-7 15,-5 14-1-15,-4 22-6 0,1 10 6 16,7 2-1 0,7-4 1-16,8-4 0 0,0-11-5 15,12-10 11-15,15-5-6 16,4-7 0-16,5-7 0 15,-1 0 4-15,3-7-4 16,-3-16 0-16,-4-5 9 16,-2-7-7-16,-6-1 2 15,-5-2-4-15,-7 10 0 16,-5 6 12-16,-3 10 2 16,-3 12-14-16,0 0 9 15,2 0-9-15,0 24-2 0,3 10-3 16,2 2 5-16,1-2-6 15,3-2 6-15,3-12 0 16,-1-3 2-16,5-11-2 16,-1-5 0-16,4-1 0 15,1 0 0-15,1-15 17 16,-2-12-17-16,-2 0 0 16,-4-2 9-16,-1 5-8 15,-8 2 4-15,-1 10-5 16,-3 4 0-16,-2 4-1 15,0 4 1-15,2 8-10 16,0 18 8-16,3 6 4 16,2-2-5-16,-1-4 3 0,5-5 0 15,5-6-7-15,-1-6 7 16,6-5 0-16,1-4 1 16,5 0 1-16,-1 0 5 15,-1-17-7-15,-3-2 0 16,-4-6 6-16,-7 1-6 15,-2 1 0-15,-3 4-2 16,-6 5 7-16,3 4-1 16,-3 6-4-16,0 4 0 15,3 0-7-15,1 4 7 16,5 18 0-16,-1 2-3 16,4 0 7-16,1-4-12 15,3-4 8-15,3-6-6 16,6-2-10-16,2-6 12 0,4-2-18 15,0 0 15-15,3 0-39 16,-3-10 40-16,0-8-18 16,-4-1 24-16,-2-4-18 15,-8 3 20-15,-8-2-2 16,-6 0 7-16,-3 4-7 16,0 4 26-16,-3 6-20 15,-13 6-2-15,1 2 21 16,-3 0-22-16,-2 14-2 15,2 18-1-15,4 4 9 16,6 0-8-16,6-2-1 0,2-6 0 16,0-3-16-1,10-10 16-15,13-6-13 0,6-9 12 16,4 0 1-16,-1 0-11 16,-1-14 11-16,0-7 0 15,-4 0-7-15,-5-4 7 16,-2 6-3-16,-6 1 2 15,-4 7 1-15,-3 5 9 16,-2 5-9-16,-3 1 0 16,1 0-5-16,-1 1 5 15,0 17 0-15,2 0-4 16,3 4 8-16,-1-4-7 16,4 0 3-16,3-5 0 15,1-5-3-15,1-4 3 0,3-4-1 16,-1 0-4-1,1 0 10-15,2-11-9 0,0-4 4 16,1-6 0-16,-4-1 9 16,1 2-9-16,-3 2 0 15,-1 6 0-15,-5 4 0 16,-1 4 1-16,-2 4-1 16,-2 0 0-16,2 0 0 15,3 0 0-15,3 0 0 16,3 6-1-16,8 0 2 15,10-2 1-15,7-4-2 16,11 0 0-16,3-2 2 16,-1-18 0-16,-6-12-3 0,-7-8 1 15,-9-4 0 1,-8-8 11-16,-11-2-2 0,-2-9 3 16,-6-1 27-16,-4 6-14 15,0 8 1-15,0 18 3 16,0 14-27-16,-4 14 42 15,-3 4-44-15,-4 12-12 16,-7 32 11-16,-6 20-4 16,-1 16 5-16,3 7 0 15,7-7 1-15,5-10-8 16,10-16 7-16,0-17-16 16,16-14 5-16,11-15-15 15,2-8-15-15,-5 0-3 16,-4-18-39-16,-9-8-14 0,-8-6-145 15,-3-2-32-15,-3 2-122 16</inkml:trace>
  <inkml:trace contextRef="#ctx0" brushRef="#br0" timeOffset="6076.04">9270 423 505 0,'0'0'212'0,"0"0"69"0,0 0-133 16,0 0-73-16,0 0-40 16,0 0-26-16,25-10-8 15,19 10-1-15,8-4 0 16,-3-2 3-16,-2 2-3 15,-10 1-9-15,-10 3-12 16,-16 0-58-16,-11 0-24 16,-2 5-192-16</inkml:trace>
  <inkml:trace contextRef="#ctx0" brushRef="#br0" timeOffset="8990.99">10153 848 822 0,'0'0'128'0,"0"0"-47"15,0 0-16-15,0 0 4 16,0 0-58-16,0 0 12 15,49-82 37-15,-23 51-59 16,1 4 6-16,0-8 15 16,-4-1-20-16,-4 0 23 15,-3-4-25-15,-7 8 0 16,-3 8 9-16,-4 4-9 16,-2 16 0-16,0 2 0 0,0 2 6 15,0 0-19 1,0 0 13-16,0 10-11 0,0 10 3 15,0 4 8-15,0-4-6 16,3-4 0-16,19 5 6 16,3-10-6-16,0 1 6 15,-2 1 0-15,-2-6-8 16,-7 5 12-16,-8 1-4 16,-4-1 0-16,-2 6 1 15,0 0-5-15,0 2 4 16,0-4 0-16,-2-2-6 15,2-6 6-15,0-2-6 16,27-6 4-16,11 0 1 16,10 0-20-16,4-17 19 15,4-6-28-15,-5-4 29 16,-7 0-14-16,-8-5 5 0,-12 3 8 16,-11 4 4-16,-7 4-11 15,-6 1 9-15,0 8 0 16,-16 6 0-16,-13 6 4 15,-11 10-7-15,0 24 3 16,3 4 0-16,14 7 2 16,11-9-2-16,12 0 0 15,0-6 1-15,27-8 1 16,13-8-4-16,11-8 0 16,3-6-6-16,2 0-9 15,-3-10 9-15,-6-12-9 0,-5-2 16 16,-7-6-1-16,-8-5 2 15,-4 3 0-15,-12 0 5 16,-2 2 32-16,-5 4-35 16,-1 6 16-16,-1 10 31 15,0 8-27-15,4 2-22 16,6 20-5-16,5 26 5 16,6 14-2-16,8 16 2 15,7 13-2-15,-1 11 0 16,0 13 4-16,-16 7-3 15,-11 2 1-15,-10-8 0 16,0-19-3-16,0-21 3 16,-14-22-6-16,-11-14 5 0,-8-12 2 15,0-10 5-15,-5-10-6 16,3-6 0-16,1 0 32 16,3-14-25-16,9-20-4 15,3-16 17-15,13-14-16 16,6-17 5-16,0-11-9 15,14-16-1-15,12-17-21 16,10-5-2-16,0 4-31 16,-1 18 42-16,-2 28 13 15,-6 23-9-15,-4 23 9 16,-4 12 0-16,-5 6 15 16,-3 10-15-16,0 6-1 15,-2 4-6-15,0 24 14 16,-5 6-12-16,-4 2 5 0,0-2 0 15,-4 1-18-15,-14-7 17 16,1-5-24-16,-2-2 21 16,2-7-37-16,-1 0 5 15,3-6-5-15,3-4-50 16,5-4 20-16,7 0-49 16,0-2-79-16</inkml:trace>
  <inkml:trace contextRef="#ctx0" brushRef="#br0" timeOffset="9371.84">11579 623 623 0,'0'0'44'0,"0"0"33"0,0 0-9 15,0 0-55-15,0 0 48 16,0 0-46-16,104 54-4 16,-88-21 2-16,-7-1-5 15,-3 0-13-15,2-4 5 16,-4-10 0-16,-4-6 4 15,0-8-4-15,0-4 0 16,0 0 41-16,0-6 41 16,0-20-38-16,-4-7-44 15,-4-7 0-15,6-1 31 16,2 2-31-16,0 3 0 16,0 6 10-16,0 4-5 15,18 6 15-15,3 4-20 0,0 6 0 16,4 10-8-16,0 0 8 15,-1 0-3-15,-4 4 0 16,0 14 6-16,-5 4-17 16,-5 0 14-16,-6 4-50 15,-2-4 16-15,-2-4-64 16,0-1-48-16,5-9-32 16,-1-2-39-16</inkml:trace>
  <inkml:trace contextRef="#ctx0" brushRef="#br0" timeOffset="9719.1">12024 666 448 0,'0'0'244'0,"0"0"-117"16,0 0-67-16,0 0-11 0,0 0 13 15,0 0-22-15,103-111-29 16,-94 97-11-16,-1 2 12 16,-5 4-7-16,-3 4-1 15,0 2-4-15,0 2 45 16,0 0-41-16,-20 0-4 15,-5 4 0-15,-1 20 0 16,-4 4 19-16,8 10-17 16,7 4-2-16,6-3 19 15,9-3-19-15,0-6 0 16,9-8 0-16,16-6 4 16,6-8 2-16,2-8-6 15,5 0 0-15,-1-2-4 16,4-18 4-16,-3-7-10 0,-5 4 7 15,-4-5-32-15,-6 3 26 16,-12 3-60-16,-5 7-37 16,-4 2-17-16,-2 7-68 15,0 4-24-15</inkml:trace>
  <inkml:trace contextRef="#ctx0" brushRef="#br0" timeOffset="10901.67">12358 676 577 0,'0'0'129'0,"0"0"-67"16,0 0 17-16,0 0-9 16,0 0-47-16,0 0 20 15,61-89-29-15,-37 59 1 16,-1-2-15-16,-6 4 4 15,-7 4 2-15,-4 12-6 16,-6 2 0-16,0 6 30 16,0 4-17-16,0 0-13 15,-12 0-3-15,-3 16 3 16,4 8 12-16,4 2-12 0,7 0-2 16,0 0 2-16,14-1 3 15,15-4 2-15,4-2-5 16,1-5 0-1,-8 1-14-15,-8 2 14 0,-11 1-33 16,-7 1 16-16,0-1-7 16,-16-1-19-16,-6-3 19 15,2-5 24-15,2-2-14 16,7-3 14-16,5 0 0 16,6-4 6-16,0 0 2 15,0 0 5-15,21 0-13 16,10-15 5-16,5-3-6 15,0-4 1-15,0-1-15 16,-3-4 12-16,-2 1 3 16,-6 2-6-16,-10 4 6 0,-6 4 0 15,-9 8 35-15,0 0-32 16,0 4 0-16,-17 4 15 16,-4 0-12-16,0 0 7 15,2 10 30-15,3 14-39 16,8 7 21-16,8 0-21 15,0 0-3-15,0-5-2 16,18-5 10-16,13-2-12 16,7-11 3-16,2-6 0 15,2-2 12-15,-2 0-12 16,-2-7 0-16,-9-12 16 16,-2-5-16-16,-9-2 28 15,-3 0-28-15,-6 3 0 16,-5 5 26-16,-4 9-22 0,0 2 0 15,0 7 8-15,0 0-6 16,0 0-12-16,0 8 4 16,0 13 2-16,0 2-9 15,0 0 9-15,0-4 0 16,8-2-3-16,2-7 12 16,4-6-10-16,4-2 1 15,2-2 0-15,-1 0 10 16,4-4-10-16,2-17 0 15,-5-2 8-15,2 1-6 16,-4 1 10-16,-7 10-12 16,-5 2 0-16,-3 7-1 15,-3 2 1-15,0 0-3 0,2 0 1 16,-2 11 2-16,5 8-10 16,1-1 10-16,7-4 0 15,7-1-2-15,7-8 2 16,9-5-1-16,4 0-1 15,7-3 4-15,4-17-4 16,0-8 2-16,-4-7 0 16,-5-2-2-16,-8-14 2 15,-7-5 0-15,-7-12-6 16,-5-6 14-16,-5 6-6 0,-10 13-2 16,0 19 0-16,0 18 26 15,0 18-3-15,-4 0-13 16,-11 36-10-16,-5 26 0 15,1 18 1-15,5 9-1 16,5-1 0-16,7-12 1 16,2-9-1-16,0-21-9 15,27-14-17-15,0-14-13 16,-2-10 38-16,0-8-47 16,-4 0-26-16,-6-10-2 15,-8-12-104-15,-7-9-15 16,0 4-65-16</inkml:trace>
  <inkml:trace contextRef="#ctx0" brushRef="#br0" timeOffset="11058.14">13617 531 643 0,'0'0'246'0,"0"0"-55"15,0 0-97-15,0 0-14 16,0 0-80-16,0 0 2 16,31-14 13-16,21 8-13 15,2-2-2-15,-1-2-6 16,-6 2-41-16,-5 0 37 15,-11 2-62-15,-11-2-12 16,-11 2-164-16</inkml:trace>
  <inkml:trace contextRef="#ctx0" brushRef="#br0" timeOffset="12325.91">14199 699 727 0,'0'0'62'0,"0"0"-34"15,0 0 19-15,0 0 39 16,2-104-45-16,-11 90 10 16,-7 4 7-16,-5 6-40 15,-8 4-16-15,-5 0 1 16,-4 20 2-16,4 8 13 16,5 5-18-16,6 0 0 15,7 6 2-15,5-3-2 16,9-6-9-16,2-8 8 15,0-12-11-15,21-8 5 16,10-2 2-16,5-2 5 16,0-16 2-16,-2-6-1 0,-5-3-1 15,-2-1 13 1,-8 2-13-16,-3 4 21 0,-7 7-21 16,-7 5 0-16,-2 6 32 15,0 4-29-15,0 0-1 16,0 0-4-16,0 7 4 15,0 13-13-15,0 0 11 16,2-3 0-16,9-8-2 16,11-5 2-16,7-4 0 15,9 0-2-15,5-11 9 16,3-15-9-16,-1-5 2 16,-5-5 0-16,-6-10-8 15,-8-4 8-15,-5-10 0 0,-8-2-2 16,-5 1 5-1,-8 1 3-15,0 12-6 0,0 15 0 16,0 14 17-16,-4 19-17 16,-11 0 8-16,-5 34-8 15,-1 24 0-15,4 17-11 16,1 9 11-16,14 2 0 16,2-10-10-16,0-16 10 15,24-13-32-15,14-21 23 16,5-15 2-16,-1-8-6 15,-4-3-18-15,-9-8-29 16,-9-14 28-16,-11-6-83 16,-9-4 57-16,0-1 31 15,-13-3-5-15,-18-4 32 0,-5 0-21 16,0 8 21-16,2 8 34 16,5 12-12-16,8 12 16 15,5 0-20-15,7 0-2 16,9 0-18-16,0 8 2 15,11-2 0-15,18 4 57 16,11-4-53-16,5 2 14 16,3-4 10-16,-1-2-18 15,-5 0 44-15,-3-2-25 16,-6 6-8-16,-2 4 17 16,-7 4-25-16,-3 10-7 15,-11 6-6-15,-2 4 5 0,-4 1 2 16,-4-6-7-16,0 0 0 15,2-5-11-15,-2-6 9 16,2-4-25-16,-2-6-61 16,0-8-87-16,0 0-213 15</inkml:trace>
  <inkml:trace contextRef="#ctx0" brushRef="#br0" timeOffset="12490.23">14932 233 892 0,'0'0'117'16,"0"0"-112"-16,0 0 43 0,0 0-48 15,0 0-28-15,0 0 26 16,25 50-58-16,-8-18-150 16</inkml:trace>
  <inkml:trace contextRef="#ctx0" brushRef="#br0" timeOffset="13101.97">15159 561 771 0,'0'0'66'15,"0"0"-38"-15,0 0 47 16,0 0-44-16,0 106 3 16,2-88-18-16,8-1-11 0,1-7 21 15,7-6-20-15,1-4-6 16,6 0 38-16,2 0-30 15,-2-14 0-15,-6-8-8 16,-7-5 0-16,-8 0 0 16,-4-4 0-16,0-7 0 15,0 8-1-15,-14 6 6 16,-10 4-5-16,-5 16 0 16,-4 4 0-16,-1 0-5 15,0 12 5-15,5 12 0 16,12 2-2-16,8-2 2 15,9-6 0-15,3-2 0 16,26-7 3-16,8-6 18 0,3-3-20 16,2 0-1-1,-3 2 20-15,-8 0-20 0,-2 4 14 16,-5 3-14-16,-4 1 0 16,-4 1 0-16,-7 5 0 15,-5 1 0-15,-2-3 4 16,-2-2-4-16,0-6 4 15,0-5-4-15,0-1 0 16,0 0 5-16,5-5-2 16,4-23-3-16,6-11 12 15,8-1-11-15,1-2 23 16,6 2-19-16,-5 10-5 16,2 6 31-16,-2 12-26 15,0 8-5-15,-3 4 0 0,0 0 8 16,0 20-7-16,1 8-1 15,-4 8 0-15,-3 2 1 16,-3 6-1-16,-8 0-9 16,-5 1-12-16,0-5-72 15,0-2-12-15,0-10-228 16</inkml:trace>
  <inkml:trace contextRef="#ctx0" brushRef="#br0" timeOffset="14768.47">2237 1514 883 0,'0'0'64'0,"0"0"-49"16,0 0-8-16,0 0-7 15,0 0 4-15,0 0 0 16,-14-6-2-16,14 6 20 15,0 0-20-15,0 0 41 16,2 0-39-16,16 0 0 16,7 0 32-16,11 0-25 15,12 2 5-15,10 0-16 16,14 0 2-16,14-2 0 16,15 0 6-16,10 0-8 0,14 0 7 15,11 0-3-15,10 0 4 16,18 0-8-16,14 0 0 15,14-4 15-15,5 2-12 16,15 0-3-16,11-5 7 16,7 4-5-16,17-5 5 15,7-2-7-15,4 3 0 16,3-1 0-16,2 7 3 16,-2-3-3-16,-3 2 6 15,5 2-6-15,-5-3 0 16,3 3-4-16,-5 0 4 15,2 0 3-15,1 0-3 16,0 0 0-16,6 0-4 16,-3 0 13-16,6 0-17 15,-2 0 8-15,-2 0 0 0,0-1 3 16,-8-3-3-16,3 1 0 16,-6 2-4-16,1-4 9 15,-4 0-10-15,1 1 5 16,-6 0 0-16,-6-2-3 15,0-2 3-15,-10-3-5 16,3 1 3-16,-5 0 4 16,-5 0-4-16,4 0 2 15,-3-2 0-15,-5 2 8 16,2 0-8-16,-6-2 0 16,-2 2-1-16,-2 0 4 15,-15 0-3-15,-8 0 0 0,-10 2 0 16,-15 0 2-1,-15 2-1-15,-15-2-1 0,-19 0 0 16,-17 4 5-16,-9-2-2 16,-16 2-3-16,-11 2 0 15,-10-2 32-15,-12 0-25 16,-14 0-7-16,-9 2 15 16,-8 0-14-16,-4 2 24 15,-3 0-25-15,0 0 0 16,0 0 33-16,0 0-30 15,0 0-3-15,2 0 0 16,5 0 6-16,1-2-3 16,8 0-3-16,2-2 0 0,0 2-2 15,-7 2 2-15,-3-2-2 16,-6 2-10-16,-2 0-60 16,0-2 8-16,-2-2-131 15,-27-4-302-15</inkml:trace>
  <inkml:trace contextRef="#ctx0" brushRef="#br1" timeOffset="38080.85">2422 2460 549 0,'0'0'99'0,"0"0"-67"16,0 0-23-16,0 0 34 15,0 0 64-15,0 0-96 16,0 0 23-16,0-20 10 15,0 20-31-15,0-2 70 0,0 2-48 16,2 0-16-16,-2-4 32 16,0 4-37-1,0 0 1-15,0-2-6 0,0 2-6 16,0 0 25-16,0 0-28 16,0 0 0-16,0 6-7 15,0 22 7-15,-2 16-2 16,-6 12-2-16,0 9 8 15,1-1-7-15,1-4 3 16,1-12 0-16,5-10-1 16,0-12 1-16,0-10 0 15,0-5-4-15,-3-7 10 16,3-4-6-16,0 0 0 16,0 0 0-16,0 0 19 15,0 0 4-15,0-27 2 16,0-7-25-16,16-10 4 15,-1-6-7-15,2-6 3 0,-1-4 0 16,-6-3 1-16,-1 5-1 16,0 6 0-16,-4 6-2 15,-5 12 7-15,2 10 0 16,-2 8-1-16,0 10-4 16,0 4 50-16,0 2-50 15,0 0-1-15,11 16-7 16,2 14 8-16,7 8-8 15,3 12 8-15,2 4 0 16,0 5-1-16,4-4 4 0,-2-2-6 16,-2-9 3-16,-7-4 0 15,-3-8 1 1,-3-6-1-16,-1-6 0 0,-7-6 0 16,1-6 0-16,-3-2 0 15,-2-4-2-15,0-2 2 16,0 0-16-16,0 0 2 15,0 0-49-15,-9 0 10 16,-14 0-67-16,2-2-115 16,-2-14-25-16</inkml:trace>
  <inkml:trace contextRef="#ctx0" brushRef="#br1" timeOffset="38422.03">2406 2657 524 0,'0'0'94'0,"0"0"-54"0,0 0 47 16,0 0 65-16,0 0-90 15,0 0 17-15,-9 0-31 16,9 0-40-16,0 0 7 16,17-4-15-16,14-4 3 15,8-2-1-15,3 3-2 16,5 0-7-16,-11 5-33 15,-5 0-144-15,-12-1-116 16</inkml:trace>
  <inkml:trace contextRef="#ctx0" brushRef="#br1" timeOffset="38735.71">3048 2614 632 0,'0'0'296'16,"0"0"-295"-16,0 0 47 16,0 0-48-16,0 0 2 0,0 0-2 15,151-37-6-15,-120 37 3 16,-16 0-187-16,-15 0-215 16</inkml:trace>
  <inkml:trace contextRef="#ctx0" brushRef="#br1" timeOffset="38913.78">3045 2741 926 0,'0'0'120'15,"0"0"-108"-15,0 0-12 16,0 0 0-16,0 0 0 16,0 0 18-16,63 0-13 0,-26 0-1 15,-5 0-4-15,-3-4-9 16,-11 4-15-16,-7 0-123 15,-5-2-83-15</inkml:trace>
  <inkml:trace contextRef="#ctx0" brushRef="#br1" timeOffset="40371.35">4059 2530 648 0,'0'0'97'15,"0"0"-17"-15,0 0-8 16,0 0 44-16,0 0-40 16,0 0-58-16,-20 0 13 0,28 0-31 15,27 0 0-15,13 0 27 16,17 0-22-16,13 0 10 16,2-4 16-16,-2-6-15 15,-7 2 7-15,-13-2-23 16,-16 0 0-16,-11 4 4 15,-12 2-4-15,-13 2-2 16,-4 2 1-16,-2 0 2 16,0 0 6-16,0 0-7 15,0 0-33-15,-13 0 22 16,-7 12-51-16,3 1-46 16,7-6-144-16,10-7-181 0</inkml:trace>
  <inkml:trace contextRef="#ctx0" brushRef="#br1" timeOffset="41487.71">4847 2350 589 0,'0'0'75'16,"0"0"-40"-16,0 0 18 15,0 0-7-15,0 0-17 16,0 0-20-16,14-36 76 15,-5 28-54-15,-5 2 15 16,1 0 22-16,-2 0-14 0,-1 2-19 16,-2 0-8-16,2 2-3 15,-2 2 36-15,0 0-58 16,0 0-2-16,0 0 0 16,2 14 3-16,5 16-7 15,1 14 2-15,-1 6 2 16,2 2 0-16,0 0 0 15,0-3 0-15,0-5-2 16,-2-8 6-16,-3-4-8 16,0-6 4-16,-2-4-48 15,1-6 35-15,-1-4-59 16,0-2-17-16,0-8-74 16,3-2-102-16</inkml:trace>
  <inkml:trace contextRef="#ctx0" brushRef="#br1" timeOffset="42329.61">5175 2356 447 0,'0'0'202'15,"0"0"-200"-15,0 0 26 16,0 0 72-16,0 0-55 16,0 0 12-16,-37-8-14 15,37 8-16-15,0 0 36 16,0-2-23-16,0 2 20 16,0-2-45-16,0 2 1 0,0-4 43 15,0 0-42-15,0 0 8 16,0-6-10-16,8-2-4 15,10-2-8-15,6-2-3 16,7 2 0-16,8 0 14 16,1 0-8-16,0 4-5 15,-2 3 2-15,-10 7 11 16,-9 0-9-16,-9 5-5 16,-2 13 0-16,-8 8-3 15,0 8 3-15,-8 2-2 16,-18-2 2-16,0-2 0 15,-3-6 0-15,6-6 0 16,3-4 0-16,4-4 4 16,8-4-4-16,3-6-2 15,2 0-2-15,3-2 8 0,0 0 1 16,0 0-5-16,0 0 0 16,0 0 5-16,8 0-5 15,13 0 0-15,11 0-2 16,6 0 6-16,6 0-9 15,-2 0 5-15,-3 12 0 16,-8 7 3-16,-7 0-3 16,-6 5-2-16,-7-2 0 15,-9 3 2-15,-2-1-2 16,0-2 2-16,-15-2-2 0,-14 0 0 16,-7-4 2-1,-3 0 0-15,-4-4-1 0,3-4 6 16,4-2-9-16,5-6 4 15,6 0-2-15,3 0-9 16,7 0-25-16,3-8-73 16,3-4-87-16,7-2-391 15</inkml:trace>
  <inkml:trace contextRef="#ctx0" brushRef="#br1" timeOffset="120146.02">8261 4149 184 0,'0'0'1'0,"0"0"0"16,0 0-2-16,0 0 2 15,0 0-1-15,0 0 0 16,0 0 0-16,-44 6-1 16,42-4 1-16,-3 2-1 15,-2-1-29-15</inkml:trace>
  <inkml:trace contextRef="#ctx0" brushRef="#br1" timeOffset="126862.42">3274 4967 574 0,'0'0'69'0,"0"0"-25"16,0 0-2-16,0 0 5 15,0 0 16-15,0 0-42 0,0 0-7 16,0 0 0 0,-15-12-11-16,15 12-3 0,0 0 0 15,-2 0 0-15,2 0 7 16,-2 0-7-16,2 0 0 16,0 0 4-16,0 0-4 15,0 0 11-15,0 0-11 16,-2 0 4-16,2 0 22 15,0 0-21-15,0 0-5 16,0 0 19-16,0 0-6 16,0 0 28-16,0 0-28 15,0 0-2-15,0 0 37 16,0-2-46-16,0 2 2 16,6-4 10-16,19-2-12 0,15-5 17 15,9 0-19-15,10-3 2 16,7-2 15-1,1 6-17-15,-3 0 0 0,-8 3-4 16,-5 6 9-16,-8-3-13 16,-6 4-12-16,-1 0-54 15,-5 0 3-15,-9 0-83 16,-11-3-8-16,-11-1-143 16</inkml:trace>
  <inkml:trace contextRef="#ctx0" brushRef="#br1" timeOffset="127182.51">3596 4680 706 0,'0'0'12'0,"0"0"82"16,0 0-78-16,0 0 0 15,0 0 52-15,0 0-48 16,-2-42 1-16,2 42-21 16,0 0 0-16,0 14-7 15,0 18 14-15,0 12-7 0,0 14 16 16,0 11-12 0,0 8 19-16,0 4-23 0,0-9 0 15,0-6 1 1,10-14-1-16,-1-7-2 0,3-5-11 15,-6-6-63-15,-1-8-36 16,-5-12-142-16</inkml:trace>
  <inkml:trace contextRef="#ctx0" brushRef="#br1" timeOffset="127559.93">4090 4630 733 0,'0'0'83'0,"0"0"1"15,0 0-52-15,0 0-24 16,0 0-7-16,0 0-1 16,-20 74 0-16,16-14 5 15,-1 8-5-15,5 5 0 0,0-3 0 16,0-10-21-16,0-12 12 15,7-14-69-15,1-14-66 16,4-12-314-16</inkml:trace>
  <inkml:trace contextRef="#ctx0" brushRef="#br1" timeOffset="128149.4">4300 4750 721 0,'0'0'2'0,"0"0"37"0,0 0-39 16,0 0 0-16,0 0 57 16,0 0-32-16,0-34 1 15,0 30-18-15,0 2 8 16,0 0 62-16,0 0-59 15,0 0 10-15,0 0 33 16,0-4-40-16,0-2 0 16,13-2-22-16,14-2 0 15,2 4 1-15,4 6-1 16,-4 2 0-16,-2 0-6 16,-7 10 11-16,-9 16-10 0,-11 10-2 15,0 6 7 1,-9 6-16-16,-17-2 16 0,1-5-14 15,5-10 12-15,2-8 4 16,2-5-10-16,8-6 8 16,1-8 0-16,7 0-4 15,0-4 4-15,0 0 0 16,2 0 4-16,27 0 9 16,11 0-16-16,9 4 3 15,4 2 0-15,-5 2-5 16,-13 4 5-16,-6 2 0 15,-12-2-5-15,-5 2 13 0,-10-4-14 16,-2 0 6-16,0 0 0 16,-11 0 12-16,-21 2-6 15,-7 0 0-15,-10 0-5 16,-2-2 13-16,-5-2-16 16,-2 2 2-16,7-2-39 15,4 0 19-15,18-2-168 16,12-6-108-16</inkml:trace>
  <inkml:trace contextRef="#ctx0" brushRef="#br1" timeOffset="130617.64">5636 4786 566 0,'0'0'135'0,"0"0"-86"16,0 0 64-16,0 0-33 15,0 0 7-15,0 0-16 16,0 0-28-16,-35-22-25 0,35 22 48 16,0 0-50-16,0 0 4 15,0 0-6-15,0-2-11 16,0 2 6-16,20-2-9 15,27-4 0-15,15 2-2 16,14-4 3 0,0 2-1-16,-10 4 0 0,-6 2-16 15,-10 0-25-15,-10 0-55 16,-11 8-50-16,-18 0-49 16,-11 0-240-16</inkml:trace>
  <inkml:trace contextRef="#ctx0" brushRef="#br1" timeOffset="130914.7">5574 4949 125 0,'0'0'654'16,"0"0"-522"-16,0 0-85 15,0 0 27-15,0 0-18 16,0 0-22-16,-25-26-19 16,39 20-4-16,18-1-6 15,16-4-5-15,8 1 0 16,2-1-1-16,2 1 1 0,-8 5 0 16,-8-2-7-16,-7 6-18 15,-5-5-7-15,-6 3-87 16,-5-1-65-16,-8-6-28 15</inkml:trace>
  <inkml:trace contextRef="#ctx0" brushRef="#br1" timeOffset="131231.87">5975 4582 810 0,'0'0'38'0,"0"0"93"16,0 0-27-16,0 0-98 0,0 0 71 16,0 0-77-16,-15-36-8 15,41 42 4-15,15 17 8 16,5 8-1-16,3 1-3 16,0 0 9-16,-10-4 11 15,-4-6-20-15,-10-4 0 16,-12-2 13-16,-7 0-12 15,-6 2 4-15,0 3-5 16,-2 4 7-16,-25 12 3 16,-11 6-10-16,-6 10-39 15,-3 1-5-15,9-4-70 0,7-14-87 16,15-12-153 0</inkml:trace>
  <inkml:trace contextRef="#ctx0" brushRef="#br1" timeOffset="132616.72">8701 4456 694 0,'0'0'131'0,"0"0"-43"0,0 0-56 15,0 0 2-15,0 0 86 16,0 0-119-16,0 0 10 16,0-33-17-16,0 44 6 15,0 16-3-15,0 14 1 16,0 5 4-16,0 6 14 16,0-2-16-16,0-2 0 15,0-4-1-15,0-6 2 16,0-4-1-16,4-2 0 15,-2-4 3-15,0-2-4 0,3-3 1 16,-3-3 0-16,0-2-6 16,-2 0 3-16,0-4-17 15,0 2-20-15,0-4-43 16,8-6-21-16,6-6-53 16,6-6-160-16</inkml:trace>
  <inkml:trace contextRef="#ctx0" brushRef="#br1" timeOffset="132978.7">9088 4564 621 0,'0'0'51'16,"0"0"7"-16,0 0 32 15,0 0-53-15,0 0 32 16,0 0-27-16,16-39-29 16,-16 39-13-16,0 0-4 15,0 5 4-15,0 19 2 16,0 10 3-16,0 8-5 16,0 2 25-16,0 4-21 15,0-2 12-15,0 0-16 16,2-4 0-16,7-2 3 15,-3-1-3-15,0-7 0 16,2-2-1-16,-2-6 1 0,1-6-13 16,-1-6-63-16,4-8-94 15,1-4 55-15,2-8-361 16</inkml:trace>
  <inkml:trace contextRef="#ctx0" brushRef="#br1" timeOffset="133410.68">9458 4672 699 0,'0'0'89'0,"0"0"-37"16,0 0-24-16,0 0 15 16,0 0-23-16,0 0-20 15,0 6 0-15,-3 24 8 16,-1 4 1-16,4 6-9 15,0 2 12-15,0-2-11 16,4-4 17-16,19-1-18 16,4-7 0-16,4-6 29 15,2-6-29-15,3-10 0 16,-1-4 13-16,-1-2-10 16,-1 0 24-16,-4-12-27 15,-2-10 0-15,-5-8 35 16,-6-5-35-16,-10-4 0 15,-6-4 1-15,0 1 7 16,-2 2-2-16,-20 6-6 16,-5 0 0-16,-6 8 8 0,-6 4-8 15,4 6 0-15,-3 4-2 16,7 4 11-16,9 0-10 16,9 6 1-16,6 2 0 15,5 0-21-15,2 0-20 16,0 18-29-16,0 2-95 15,0-2-70-15</inkml:trace>
  <inkml:trace contextRef="#ctx0" brushRef="#br1" timeOffset="133799.81">10066 4572 660 0,'0'0'120'16,"0"0"-89"-16,0 0 70 16,0 0-26-16,0 0 7 15,0 0-50-15,29-56-28 16,-29 56 18-16,2 0-22 16,0 4-5-16,-2 30-5 15,0 18 16-15,0 18-6 16,0 10 0-16,0 0 9 15,-4-3-6-15,4-13-3 16,0-14 0-16,0-12 12 0,2-12-7 16,3-10-1-16,-1-6-4 15,-2-4 11-15,0-6 0 16,0 0-7-16,-2 0-4 16,0 0 28-16,0 0-13 15,0 0 0-15,0 0-15 16,0 0 8-16,0 0-29 15,0 0 13-15,2-8-128 16,-2-10-278-16</inkml:trace>
  <inkml:trace contextRef="#ctx0" brushRef="#br1" timeOffset="-198799.01">8099 4419 593 0,'0'0'49'0,"0"0"26"0,0 0-45 16,0 0 28-16,0 0-2 15,0 0 10-15,0 0-12 16,-32-52-48-16,28 52-6 15,0 0 37-15,-6 0-30 16,-5 0-4-16,-8 4-3 16,-3 12 0-16,1 6-2 15,5 0 2-15,4 6 0 16,6 2 7-16,-1 5-6 16,3 5 6-16,4 2-7 15,4 2 5-15,0 2-3 16,0-4-2-16,0 0 0 15,7-2 1-15,6 0 2 16,3-1-1-16,2-3-2 16,2-2 1-16,2-4 10 0,2-6-11 15,1-4 0-15,0-8 13 16,0-4-8-16,-4 0 9 16,4-4-14-16,-3-2 9 15,-2-2 24-15,-2 0-27 16,2 0 2-16,-2-4 15 15,0-8-14-15,-1-2 18 16,-1-4-16-16,-1-2-11 16,-1-4 54-16,-3-4-53 15,-2 0 4-15,0-1 11 16,0 0-10-16,-5 0 18 16,1-1-18-16,0-2-2 0,-3 0 20 15,0 2-24-15,-2-2 0 16,2 0 10-16,-2 2-8 15,0-2 10-15,0 4-12 16,0-1 0-16,0 4 5 16,0-1-5-16,-4-1 0 15,-6 4 0-15,-2-2 6 16,-2-1-1-16,-4 2-5 16,-2 2 0-16,-3 4 9 15,0 2-9-15,-4 4-1 16,0 6-2-16,-2 4 6 15,-7 2-12-15,3 6-32 16,0 28-91-16,-4 4 16 0,2 2-208 16</inkml:trace>
  <inkml:trace contextRef="#ctx0" brushRef="#br1" timeOffset="-193516.05">8170 5500 659 0,'0'0'103'16,"0"0"-55"-16,0 0-48 0,0 0 9 15,0 0 50-15,0 0-20 16,0 0 1-16,0 0-1 16,-18 0-32-16,45 0-1 15,24 0 0-15,34 0-4 16,39 0 60-16,34 0-56 16,32-4 0-16,17 0 5 15,-2 0-7-15,-5-2 1 16,-3 2-5-16,-19-2 0 15,-17 0 0-15,-19 4 0 16,-28 0-5-16,-25 2-2 16,-27 0-20-16,-26 0-33 15,-23 0-35-15,-13 0-64 16,-26 6 26-16,-30 0-7 16</inkml:trace>
  <inkml:trace contextRef="#ctx0" brushRef="#br1" timeOffset="-193105.82">8304 5595 560 0,'0'0'129'0,"0"0"-7"0,0 0-106 15,0 0-5-15,0 0 16 16,0 0-20-16,-8 0 22 16,85 0-28-16,37 0 18 15,32 0 64-15,19 0-72 16,11 0-7-16,0 0 11 16,-6 0-10-16,-8 9 4 15,-10 1-9-15,-14-1 0 16,-14-1 2-16,-18-3-2 15,-23-2 0-15,-15-1-4 16,-15-2 12-16,-12 0-12 16,-12 1 4-16,-10-1 0 15,-7 0-5-15,-10 0 5 16,-2 0-17-16,0 0 8 0,-14 4-79 16,-30 0 3-16,-25 3-61 15,-22-4-305-15</inkml:trace>
  <inkml:trace contextRef="#ctx0" brushRef="#br1" timeOffset="-192750.35">8379 5673 433 0,'0'0'254'16,"-185"-16"-154"-16,116 12-100 0,18 1 7 15,20 3 1 1,13-1-4-16,15 1-4 0,3 0 40 15,0 0-30 1,32 0 5-16,23 0-15 0,28 0 0 16,29 0 90-16,30 0-82 15,21 0 4-15,19 0 22 16,13 0-29-16,0 0 36 16,-1 0-41-16,-7 0 7 15,-9 0 6-15,-12 0-13 16,-15 0 0-16,-19 0-2 15,-18 0 12-15,-24-3-20 16,-22-1 10-16,-26 1-25 16,-22 3 23-16,-14-3-49 15,-6 3 8-15,-16 0 7 16,-42 0-29-16,-32 0-16 16,-26 0-122-16,-23 0-115 0</inkml:trace>
  <inkml:trace contextRef="#ctx0" brushRef="#br1" timeOffset="-192211.68">7751 5596 528 0,'0'0'85'0,"0"0"-73"16,0 0 38-16,0 0 8 16,0 0 35-16,0 0-81 15,152-48 11-15,-6 24 0 16,35 0 35-16,18 8-49 16,7 6 14-16,6 8-22 15,-5 2-1-15,-11 0 0 16,-17 6 2-16,-17 6 4 15,-17-2-6-15,-18-4-3 16,-22-6 2-16,-23 0 2 16,-24 0-1-16,-20 0 0 0,-16 0 0 15,-10 0 15 1,-8 0-8-16,-4 0 0 16,0 0 50-16,0 0-35 15,0 0-8-15,0 0-14 0,0 0 0 16,0 0 3-16,0 0-3 15,0 0 0-15,2 0-2 16,1 0 2-16,-3 0 0 16,0 0-14-16,0 0-22 15,2 0 24-15,-2 0-12 16,0 0-21-16,0 0 15 16,0 0-1-16,0 0-16 15,0 0-21-15,0 0 3 16,0 8 60-16,0-2-165 0,0 0-276 15</inkml:trace>
  <inkml:trace contextRef="#ctx0" brushRef="#br1" timeOffset="-189911.91">7833 5376 547 0,'0'0'26'16,"0"0"-26"-16,0 0 0 16,0 0-10-16,-123 10 20 15,104 0 11-15,1-2-15 16,7-2-5-16,1 0 33 0,8-4-34 15,0 2 0-15,2-2-3 16,0 4-7-16,0-6-10 16,0 0-182-16</inkml:trace>
  <inkml:trace contextRef="#ctx0" brushRef="#br1" timeOffset="-189306.58">7552 5111 641 0,'0'0'66'16,"0"0"-8"-16,0 0-43 16,0 0 62-16,0 0-77 15,0 0 0-15,-13-6 9 16,-3 6-4-16,-3 16-7 15,-10 8 2-15,-7 10 0 0,-11 8 0 16,-2 11 0-16,-6 11 0 16,-1 16 19-16,-4 18-7 15,0 17 25-15,-3 15 1 16,1 16-29-16,2 8 45 16,10 9-54-16,10 4 0 15,16-5 6-15,15-8-6 16,9-1 25-16,0-13-25 15,20-5 1-15,16-13 9 16,10-14-10-16,12-16 0 16,9-11 6-16,7-13-3 15,4-8-5-15,0-6 2 16,-3-10 0-16,-3-6 7 0,-13-8-7 16,-11-6 0-16,-13-3 3 15,-10-8-2-15,-7-3-2 16,-9-3-20-16,-5-6-42 15,-4 1 3-15,0-2-60 16,0 0 14-16,-18 0-172 16</inkml:trace>
  <inkml:trace contextRef="#ctx0" brushRef="#br1" timeOffset="-188972.93">7588 7670 556 0,'0'0'186'0,"0"0"-53"16,0 0-98-16,0 0-32 16,0 0-3-16,0 0 5 15,36-6 5-15,-14 28-10 16,3 4 0-16,4 6 49 15,-2 0-48-15,2 0 23 16,-5 0 14-16,-4-4-37 16,-2-1 26-16,-5-4-27 15,-4-1 0-15,-6-1 13 0,-3 3-13 16,-6 4 0-16,-27 4 2 16,-15 4 0-16,-10 4-4 15,-11-4-78-15,4-12-171 16</inkml:trace>
  <inkml:trace contextRef="#ctx0" brushRef="#br1" timeOffset="-188120.44">7390 6697 621 0,'0'0'4'0,"0"0"9"16,-4 131-7-16,12-99-6 15,19-8 0-15,4-10 1 0,1-6-2 16,-1-8 1 0,-2 0 0-16,-9 0-5 0,-5-20 5 15,-8-4-10-15,-5-6 6 16,-2-2 4-16,0-1 16 15,-20 1-4-15,-6 6-12 16,-3 4 41-16,-3 6-13 16,3 10-20-16,0 6-8 15,3 0 0-15,3 6-16 16,10 12-26-16,9-2-40 16,4-1 21-16,0-10-468 15</inkml:trace>
  <inkml:trace contextRef="#ctx0" brushRef="#br1" timeOffset="-187570.58">7619 6693 513 0,'0'0'160'15,"0"0"-132"-15,0 0-28 16,0 0-2-16,0 0-1 16,45 110 6-16,-36-73 7 15,5-3-10-15,-3-6 0 16,-3-10-7-16,-1-6 7 15,-2-6 0-15,-3-6 10 16,-2 0 22-16,0-4 62 16,0-20-93-16,0-4-1 15,0-2 83-15,0 0-65 16,0 4-9-16,0 5 8 0,0 10-15 16,0 3 4-16,0 5-6 15,4 3 0-15,5 0-8 16,7 0 8-16,-3 7 0 15,-2 7-10-15,3 4 22 16,-6 0-22-16,3-3 10 16,1 0 0-16,-1-3 1 15,0-2-1-15,2 0-3 16,0-6-7-16,1-4 20 16,1 0-28-16,1 0 18 15,0-2 0-15,0-16-9 16,-8-2 9-16,-1-5 0 0,-2 2-3 15,-5-1 6 1,0 3 24-16,0 7-27 0,0 5 0 16,-10 4 21-16,2 5-21 15,-3 0 0-15,-3 10-3 16,1 14 8-16,1 9-10 16,8 0 5-16,4-1 0 15,0-3-7-15,2-7 7 16,21-4-19-16,8-6-3 15,4-8-76-15,3-4-133 16</inkml:trace>
  <inkml:trace contextRef="#ctx0" brushRef="#br1" timeOffset="-187308.72">8009 6422 627 0,'0'0'72'0,"0"0"-44"16,0 0-7-16,0 0-21 16,0 0 0-16,0 0 54 15,-6 65-47-15,12-35-4 0,-4 2-3 16,1-4 21-16,-3-4-29 15,0-4 8-15,0-2-47 16,0-4 11-16,0-4-130 16</inkml:trace>
  <inkml:trace contextRef="#ctx0" brushRef="#br1" timeOffset="-186700.89">8111 6703 622 0,'0'0'85'0,"0"0"-65"0,0 0-20 16,0 0 17-16,0 0 4 15,0 0-21-15,-25 8 0 16,15 5 41-16,4-2-37 16,1 3 4-16,5 1-8 15,0 0 7-15,0-1 21 16,0 0-27-16,11-1-1 15,9-4 12-15,3 2-7 16,1-1-3-16,0-2-2 16,-1-1 0-16,-5 2 10 15,-7-1-10-15,-7 0 0 0,-4 4 14 16,0-2-14 0,0 2 15-16,-22 4-15 0,-9 2 6 15,-5 0-2-15,1 2-4 16,3-2-23-16,8 0-5 15,11-10-60-15,13-8-210 16</inkml:trace>
  <inkml:trace contextRef="#ctx0" brushRef="#br1" timeOffset="-185221.83">8758 6703 784 0,'0'0'84'15,"0"0"-84"-15,0 0 0 16,0 0 20-16,0 0-15 15,0 0 22-15,-61 108-27 16,61-83 0-16,0-7 2 16,0-7-2-16,14-4 0 0,7-7 6 15,2 0-6 1,4 0 35-16,-2-12-35 0,0-2 0 16,-4 2 29-16,-5 2-23 15,-9 4-2-15,-3 3-3 16,-4 3 10-16,0 0-19 15,0 0 8-15,0 9 0 16,0 9-5-16,2 0 5 16,4 0-6-16,-2-6 5 15,7-2 2-15,3-6 7 16,1 0-8-16,3-4 0 16,1 0 3-16,0 0-3 15,-6-10 0-15,-4-6-2 16,-4-4 10-16,-5-4 1 0,0 0-9 15,0-2 0 1,-12 3-5-16,-10 7 5 0,2 5-4 16,-1 7 1-16,4-1 6 15,3 5-11-15,3 0 8 16,7 0 0-16,2 0-9 16,2 6 9-16,0-2 0 15,6 0-4-15,15 0 8 16,5-4 8-16,5 0-12 15,3 0 0-15,0 0 32 16,-1 0-32-16,-2 0 3 16,-4 0-8-16,-5 0 21 15,-4 0-22-15,-5 5 6 0,1 10 0 16,-6 6-1 0,3 1 1-16,-1-3-3 0,3-2-1 15,-3-3 4-15,2-6-4 16,-1-2 4-16,-1-6 0 15,2 0-2-15,-1 0 8 16,1-6-4-16,1-15 0 16,-2 2 3-16,1-2 51 15,-6 6-53-15,0 5-3 16,-3 6 31-16,-1 1-25 16,0 3-4-16,1 0-2 15,-1 0 0-15,5 3-17 0,1 8 17 16,1 2-6-1,1-1-2-15,0-4 9 0,-1-2-2 16,3-5-2-16,3-1 3 16,-1 0-7-16,-1 0 7 15,1-1 0-15,-4-16 11 16,1 3-8-16,-4 1-1 16,0 3-2-16,-3 3 0 15,1 5 2-15,-3 2-2 16,0 0 0-16,2 0-9 15,3 0 15-15,5 10-10 16,-2 4 4-16,2 0 0 16,3 1-31-16,4-4 22 0,0 0-42 15,8-9 16 1,2-2-75-16,2 0 39 16,7-13 16-16,-7-6 45 0,-2-6 5 15,-7 0 8-15,-3 3-3 16,-9 1 42-16,-3 11 0 15,-5 2 62-15,0 8-55 16,4 0-19-16,4 0 0 16,13 22-30-16,1 14 0 15,9 18 5-15,3 9 4 16,-12 15-14-16,1 12 5 16,-7 4 0-16,-3 5 4 0,-1-15-4 15,-5-20 0 1,-5-22-5-16,-4-20 11 0,0-12-2 15,0-8-3-15,-17-2 14 16,-10-2 50-16,-2-26-60 16,0-12 20-16,4-14 34 15,5-18-45-15,5-20 5 16,10-9-19-16,5 3 0 16,0 14-7-16,0 21 7 15,11 20 0-15,0 10-3 16,1 13 12-16,-2 8-8 15,7 4-1-15,0 4 0 16,5 4-14-16,3 0 14 16,0 0-7-16,-6 4 6 15,-9 8 2-15,-8 5-14 16,-2 2-6-16,-7 6 5 16,-29 7-9-16,-18 1 23 0,-12 8-49 15,-3-3-27-15,0-4-86 16,13-6-141-16</inkml:trace>
  <inkml:trace contextRef="#ctx0" brushRef="#br1" timeOffset="-180141.33">8043 8743 608 0,'0'0'121'16,"0"0"-86"-16,0 0 38 15,0 0 33-15,0 0-37 16,0 0 5-16,0 0-15 0,-13-108-28 15,11 101 52-15,-1 5-65 16,3 2-8-16,-5 10-7 16,-1 40-3-16,-3 27-1 15,-5 27 0-15,3 10 2 16,5 1 3-16,2-7-4 16,4-16 0-16,0-18 2 15,0-12-2-15,2-18 0 16,4-9-1-16,-4-13 7 15,0-11-8-15,-2-4 2 16,0-5 0-16,3-2 7 16,-3 0-7-16,0 0-1 15,0 0-33-15,0-2-119 0,4-28-119 16</inkml:trace>
  <inkml:trace contextRef="#ctx0" brushRef="#br1" timeOffset="-178558.72">8562 8839 753 0,'0'0'133'0,"0"0"-72"0,0 0-54 16,0 0-7-16,0 0 14 16,-58 102-10-16,37-37 63 15,9 4-63-15,5 2-2 16,7-7 26-16,0-10-25 16,7-10 10-16,17-12-13 15,7-8 9-15,3-12 16 16,1-7-18-16,1-5-5 15,-1 0 47-15,2-18-9 16,-6-15-7-16,-2-9-26 16,-14-16-4-16,-8-6 36 15,-7-10-36-15,-3 1-3 16,-26 5 26-16,-4 12 0 16,-5 12 26-16,-1 14-52 0,-4 12 4 15,3 12 1-15,0 6-5 16,3 6-28-16,12 24-44 15,11 6-51-15,14-10-75 16,4-18-322-16</inkml:trace>
  <inkml:trace contextRef="#ctx0" brushRef="#br1" timeOffset="-177555.18">9181 8923 769 0,'0'0'56'0,"0"0"76"16,0 0-108-16,0 0-13 15,0 0 6-15,0 0-8 16,-33 169 51-16,24-89-55 16,9-2 0-16,0-6 6 15,0-12-1-15,15-16 3 16,14-12-13-16,5-7 0 0,-1-14 29 15,6-6-16-15,-4-5 7 16,3-5 26-16,2-22-18 16,-2-12 31-1,-7-8-58-15,-2-16 4 0,-11-9 21 16,-10-6-19-16,-8-2 5 16,0 7-3-16,-23 11-4 15,-12 14 35-15,-4 14-40 16,-8 14 0-16,-6 16-3 15,-3 4 3-15,4 20-43 16,12 28-46-16,13 10-73 16,21-6-60-16</inkml:trace>
  <inkml:trace contextRef="#ctx0" brushRef="#br1" timeOffset="-176521.3">9952 8979 693 0,'0'0'93'0,"0"0"7"16,0 0-38-16,0 0 73 15,0 0-52-15,0 0-51 16,7-82-32-16,-7 116 7 16,0 20-7-16,0 22 0 15,0 11 2-15,0 1 41 16,0-6-40-16,0-10 5 16,0-13 1-16,0-14-4 15,0-13 16-15,0-7-21 16,0-11 0-16,0-6 8 15,2-4-8-15,-2-4 0 0,0 0-2 16,3 0 11-16,-3 0-2 16,4-4-7-16,3-28-55 15,6-19-88-15,5-18-270 16</inkml:trace>
  <inkml:trace contextRef="#ctx0" brushRef="#br1" timeOffset="-175487.32">10552 8947 949 0,'0'0'81'0,"0"0"-2"15,0 0-79-15,0 0 0 16,-52 104 14-16,36-27 19 0,10 3 6 16,6-6-39-1,9-4 14-15,27-14 2 0,15-11-6 16,4-12-3-16,6-11 19 16,-3-11-12-16,-7-11 11 15,-4 0-15-15,-10-16-4 16,-10-20 75-16,-9-17-47 15,-9-15-17-15,-9-14 23 16,0-6-34-16,-27 5 12 16,-13 11-18-16,-4 20 0 15,-5 18 53-15,-7 20-53 16,-4 14-14-16,-7 18-37 16,2 38-85-16,5 14-45 15,13 1-200-15</inkml:trace>
  <inkml:trace contextRef="#ctx0" brushRef="#br1" timeOffset="-172258.82">7397 9490 577 0,'0'0'51'16,"0"0"-51"-16,0 0 37 15,-127 97-17-15,89-61-15 16,5 2 76-16,-1 6-66 16,5 8 13-16,2 6 35 15,-2 10-29-15,0 7-8 16,-2 9-16-16,-2 12-6 0,0 17 51 15,-3 13-52-15,3 16 4 16,2 8 16-16,8 5-19 16,7 1 17-16,9-3-21 15,7 6 3-15,0-3 27 16,7-6-30-16,20-8 0 16,6-13-3-16,14-19 12 15,9-11-6-15,11-15-3 16,6-12 0-16,1-8 11 15,4-12-11-15,2-6 0 16,0-12-3-16,-2-6 9 16,-7-6-9-16,-15-4 3 0,-12-5-56 15,-7-8-20-15,-9-5-61 16,-8 0-4-16,-9-5-406 16</inkml:trace>
  <inkml:trace contextRef="#ctx0" brushRef="#br1" timeOffset="-171391.93">7693 12246 663 0,'0'0'128'16,"0"0"-115"-16,0 0 36 16,0 0-46-16,0 0 22 0,0 0 24 15,34 64-10-15,-10-32 43 16,5 4-69-16,-5 4 2 16,1-1 20-16,-5-2-20 15,-5-2 6-15,-1-5-21 16,-7-4 7-16,-3-2 13 15,-4 0-20-15,-2 0 0 16,-32 6 23-16,-13 4-15 16,-8 2-3-16,-7-2-5 15,0-4-43-15,3-5 24 16,10-13-125-16,16-12-218 16</inkml:trace>
  <inkml:trace contextRef="#ctx0" brushRef="#br1" timeOffset="-170640.63">7909 11135 834 0,'0'0'25'0,"0"0"10"16,0 0-46-16,-49 161 11 15,36-99 0-15,3 3 20 16,6-6-16-16,2-15 1 16,2-18-5-16,0-14 0 15,0-10 44-15,0-2-38 16,0 0 71-16,0-18 4 15,0-20-44-15,12-16-20 16,1-10-8-16,1-5-9 16,1-1 50-16,1 2-50 0,-1 10 0 15,-4 14-4-15,-4 16 15 16,-3 17-11-16,-4 10 0 16,2 1 0-16,3 12-19 15,-1 22 14-15,3 16 5 16,7 8-3-16,1 2 15 15,3-2-21-15,1-5 9 16,4-11-28-16,-3-10 28 16,-9-12-54-16,-1-6-6 15,-10-6-30-15,0-8-74 16,-8 0 6-16,-19 0-132 16</inkml:trace>
  <inkml:trace contextRef="#ctx0" brushRef="#br1" timeOffset="-169710.25">7756 11410 610 0,'0'0'166'0,"0"0"-113"16,0 0 60-16,0 0-89 16,0 0-21-16,0 0-3 15,37-27 18-15,30 17-12 16,11-2-6-16,2 1-34 16,1-3 7-16,-8-1-6 15,-11 1 33-15,-10 0-8 16,-15 4 3-16,-12 5-9 15,-14-2 14-15,-4 5 0 16,-5 0 21-16,-2 2-12 0,0 0 17 16,0-2 0-16,0 2-11 15,-2 0 46-15,-14 0-61 16,-6 0 0-16,-7 0 11 16,1 22-4-16,-4 6-2 15,5 8-5-15,5 5 13 16,11-1-1-16,6-2-12 15,5-8 0-15,0-10 5 16,9-10-3-16,11-10-2 16,9 0 1-16,4-24 11 15,4-14-3-15,0-11-9 16,-5-2-7-16,-3-6 2 16,-5-1 5-16,-9 0-1 15,-6-2 1-15,-7 10 0 16,-2 12 3-16,0 16 2 0,0 12-5 15,0 10 45-15,0 0-40 16,-11 18-5-16,1 20-13 16,-2 12 13-16,8 6-7 15,4 0 7-15,0-4-12 16,4-5 12-16,25-14-30 16,8-11 8-16,11-13 5 15,8-9-28-15,2 0 42 16,2-23-60-16,-2-4-11 15,-10-1 25-15,-10-3 15 16,-9 7 34-16,-13 4-2 16,-12 4 5-16,-4 6 63 0,0 2 13 15,-8 2-61-15,-17 4 18 16,-6 2 5-16,-7 0-35 16,2 12-6-16,2 14 12 15,3 4 1-15,10 4-13 16,5-1 0-16,7-1 2 15,9-6 1-15,0-8-2 16,4-7-1-16,17-8 0 16,2-3-1-16,6-8 1 15,3-18 0-15,-3-8 1 16,-5-6 0-16,-1-3-2 16,-8-5 1-16,-5-6 0 15,-2-2-4-15,-3-2 4 16,-5 7 0-16,0 14-6 15,0 15 12-15,0 12-4 0,0 10-2 16,-5 0 9-16,-5 23-27 16,-7 16 18-16,2 15-2 15,6 6-1-15,7 2 6 16,2 2-3-16,0-5 0 16,13-9 0-16,13-8-10 15,11-11 10-15,9-12-43 16,6-13-54-16,8-6-202 15</inkml:trace>
  <inkml:trace contextRef="#ctx0" brushRef="#br1" timeOffset="-169124.72">9538 11287 956 0,'0'0'76'0,"0"0"-20"16,0 0-28-16,0 0-12 0,31-116 63 15,-18 82-75-15,1-2-2 16,-3 2 26-16,-2 4-20 16,-3 12 7-16,-3 6 19 15,-1 8-11-15,-2 4 34 16,0 0-57-16,0 0-11 15,0 14-1-15,3 16 7 16,-1 10 5-16,0 2 0 16,6 2 8-16,-1-2-10 15,3-2 2-15,0 1-54 16,1-8-30-16,1-8-109 16,-3-7-191-16</inkml:trace>
  <inkml:trace contextRef="#ctx0" brushRef="#br1" timeOffset="-168975.97">9540 11480 970 0,'0'0'147'15,"0"0"-141"-15,0 0 27 16,0 0-23-16,0 0-7 16,0 0-3-16,150-6 1 15,-84-8-6-15,-1-6-130 16,-7-4-149-16</inkml:trace>
  <inkml:trace contextRef="#ctx0" brushRef="#br1" timeOffset="-168652.42">9175 10714 985 0,'0'0'112'0,"0"0"-92"15,0 0-20 1,0 0 5-16,0 0-16 0,0 0 11 16,54 54 0-16,-23-24-10 15,-2-10-102-15,0-10-281 16</inkml:trace>
  <inkml:trace contextRef="#ctx0" brushRef="#br1" timeOffset="-168475.16">9756 10605 1055 0,'0'0'87'0,"0"0"-87"16,0 0 0-16,0 0-19 16,0 0 19-16,56 105-7 15,-45-65 2-15,-2-8-203 16</inkml:trace>
  <inkml:trace contextRef="#ctx0" brushRef="#br1" timeOffset="-164961.22">8580 12833 544 0,'0'0'145'0,"0"0"-63"15,0 0-11-15,0 0-44 16,0 0 50-16,0 0-77 15,-2-12 13-15,2 37 18 16,0 11 23-16,4 8-37 16,1 6-9-16,-3 8 1 15,0-2 0-15,-2-2-9 16,0-2 0-16,0-8-12 16,2-8 12-16,0-7-34 15,3-9-4-15,1-8-47 16,4-4 1-16,0-8-38 0,1 0-116 15</inkml:trace>
  <inkml:trace contextRef="#ctx0" brushRef="#br1" timeOffset="-164344.8">8911 12908 600 0,'0'0'67'0,"0"0"-22"0,0 0 14 16,0 0 10-16,0 0-10 15,0 0 13-15,0-12-57 16,0 12-10-16,0 0 18 15,0 0-16-15,0 0 12 16,0 0 8-16,0 0-25 16,0 0 29-16,0 0-31 15,0 0 0-15,0 0 9 16,0 0-9-16,0 0 5 16,0 0-5-16,0 5 4 15,0 24-9-15,0 11 5 16,0 14 0-16,0 6-4 15,3 0 7-15,10-6-6 0,3-8 3 16,6-11 0-16,1-11 2 16,4-8-2-16,-4-6 0 15,4-8 6-15,0-2-4 16,0 0 0-16,2-16-2 16,-4-15 8-16,-8-9-5 15,-5-8-3-15,-10-8 0 16,-2-4 14-16,0 0-13 15,-21 8 6-15,-1 10-7 16,-4 13 2-16,1 10 26 16,-4 9-28-16,0 7 0 15,0 3-4-15,0 0 4 0,2 13-8 16,8 6-25-16,7 6-32 16,8 1 44-16,4-2-135 15,2-4 20-15,25-6-32 16,8-8-291-16</inkml:trace>
  <inkml:trace contextRef="#ctx0" brushRef="#br1" timeOffset="-163977.3">9399 12956 581 0,'0'0'155'0,"0"0"-124"0,0 0 0 15,0 0-15 1,0 0-11-16,0 0 22 0,14 102 18 15,-14-40-44-15,5 2 36 16,1-5-35-16,7-9-2 16,8-12 14-16,1-8-11 15,5-14 2-15,6-6-5 16,1-10 4-16,-1 0 43 16,2-6-41-16,-3-18 12 15,-8-4-1-15,-5-8-16 16,-11-4 10-16,-6-9-11 15,-2-1 0-15,-4 2 26 16,-21 4-26-16,-10 8 0 16,-6 12-8-16,-3 8 20 0,2 12-27 15,1 4 2-15,6 0-17 16,8 14 30-16,10 8-56 16,9 0-62-16,8-2 15 15,0-4-130-15</inkml:trace>
  <inkml:trace contextRef="#ctx0" brushRef="#br1" timeOffset="-163674.15">10097 12883 812 0,'0'0'67'16,"0"0"-7"-16,0 0-60 15,0 0 0-15,0 0 19 16,0 0 1-16,27 119 21 16,-20-65-27-16,-1-2-2 15,1-6-14-15,0-7 2 16,-1-11 0-16,1-9 0 15,-1-1 0-15,4-4-27 16,-1-3-38-16,1-10-66 16,9-1-65-16</inkml:trace>
  <inkml:trace contextRef="#ctx0" brushRef="#br1" timeOffset="-163328.28">10478 12948 704 0,'0'0'116'16,"0"0"-29"-16,0 0-58 16,0 0-29-16,0 0 0 15,0 0 13-15,22 96-8 16,-11-50-3-16,3-6-4 16,6-6 15-16,6-12-10 0,3-5-2 15,7-9-1 1,0-8 50-16,-2 0-45 0,-1 0 0 15,-4-4-5-15,-2-17 11 16,-8-5 22-16,-5-8-32 16,-9-10-1-16,-5-4 52 15,0-2-41-15,-19 6 0 16,-12 5 4-16,-6 10 0 16,-3 7-2-16,1 9-13 15,4 9 0-15,1 4-6 16,3 17-17-16,4 15-79 15,6 2-115-15</inkml:trace>
  <inkml:trace contextRef="#ctx0" brushRef="#br1" timeOffset="-161676.15">10725 13912 461 0,'0'0'70'0,"0"0"-31"16,0 0 27-16,0 0 1 16,0 0-40-16,0 0 3 15,0 0 22-15,0 0-27 16,0 0 69-16,0 0-61 16,0 0-6-16,0 0 35 15,0 0-50-15,0 0 4 16,0 0-16-16,0 0 4 0,0 0-14 15,0 0 10 1,0 0 0-16,0 0-8 0,0 0 12 16,0 0-8-16,0 0-1 15,0 0 5-15,0 0-2 16,0 0 2-16,0 0 0 16,0 0 0-16,0 0 2 15,0-4-2-15,0 0 0 16,0-8 10-16,0 0 11 15,0-2-21-15,2-2 0 16,0 0 32-16,4 2-10 16,-2 4 1-16,0 6 12 0,-1 0-19 15,-1 4 54-15,-2 0-70 16,0 0 0-16,4 4-4 16,0 20 3-16,3 10-1 15,-2 8 2-15,-1 4 0 16,1 0-1-16,3 0 1 15,2-1 0-15,1-3-5 16,0-2-69-16,-7-12-73 16,-4-10-302-16</inkml:trace>
  <inkml:trace contextRef="#ctx0" brushRef="#br1" timeOffset="-160936.98">7584 14401 645 0,'0'0'41'0,"0"0"104"16,0 0-17-16,0 0-54 0,0 0 12 15,0 0-45-15,-25-6 23 16,28 1-64-16,23 1 4 16,17-5 3-16,11 0-7 15,3-2 0-15,-6 4-3 16,-4 2-9-16,-15 3-13 15,-13 2-70-15,-9 0-74 16,-10-2 30-16,0-2-139 16</inkml:trace>
  <inkml:trace contextRef="#ctx0" brushRef="#br1" timeOffset="-160743.58">7753 14173 741 0,'0'0'118'16,"0"0"-36"-16,0 0 15 15,0 0-97-15,0 0 10 0,0 0-10 16,-2 66 24-16,4-16 5 16,1 8-29-16,-1 3 17 15,0-1-17-15,2-2 0 16,7 0-48-16,1-8-6 16,-4-8-158-16,-3-10-345 15</inkml:trace>
  <inkml:trace contextRef="#ctx0" brushRef="#br1" timeOffset="-160278.39">7588 15069 752 0,'0'0'156'0,"0"0"-138"16,0 0-5-16,0 0 70 15,0 0-61-15,0 0-12 16,120-8 6-16,-22-4-15 16,30-6 15-16,26 0-16 15,23-4 3-15,22-2 39 16,26 2-30-16,24-4 2 15,15 4 55-15,12 0-53 0,-6 4 0 16,-10 4-16-16,-8 0 9 16,-20 1-3-16,-18 4-6 15,-23-1 0-15,-31 2 14 16,-35-2-10-16,-31 3 13 16,-30 1-17-16,-23 6 7 15,-22-4 3-15,-12 4-9 16,-7 0-1-16,0 0 16 15,0 0-6-15,-9 0 1 16,-24 0-11-16,-9 0-38 16,-8 8 8-16,11 6-90 0,5-4-14 15,3-3-121-15</inkml:trace>
  <inkml:trace contextRef="#ctx0" brushRef="#br1" timeOffset="-158077.12">10993 15306 388 0,'0'0'334'0,"0"0"-234"15,0 0 19 1,0 0-36-16,0 0 5 0,0 0-28 15,0 0-20-15,-11-62-32 16,11 62-2-16,0 18-6 16,0 22-6-16,0 18 1 15,0 6 5-15,0 6 0 16,0-3-6-16,0-13 16 16,4-6-13-16,5-10 3 15,-3-4 0-15,1-8-11 16,0-4 11-16,-2-6-70 15,1-12-19-15,-4-4-211 16</inkml:trace>
  <inkml:trace contextRef="#ctx0" brushRef="#br1" timeOffset="-156743.65">10286 15410 625 0,'0'0'61'0,"0"0"61"15,0 0-37-15,0 0 6 16,0 0-13-16,0 0-27 0,-16-82 31 16,16 80-38-1,0 2-12-15,0 0-20 0,0 0-2 16,0 2-17-16,0 30 7 16,0 8 0-16,0 14 3 15,0-1-3-15,4 1 0 16,6-4-1-16,1-6 5 15,-1-4-4-15,-2-8 0 16,1-10 0-16,-5-4-3 16,1-8 4-16,-2-6-1 15,-1-2 0-15,-2-2 4 16,2 0-18-16,-2 0-42 16,0-12-72-16,0-28-203 15</inkml:trace>
  <inkml:trace contextRef="#ctx0" brushRef="#br1" timeOffset="-155626.62">9634 15448 657 0,'0'0'233'15,"0"0"-173"-15,0 0-2 16,0 0-48-16,0 0-9 15,0 0 32-15,-65 127-11 16,65-79-16-16,0 2 19 16,20-10-25-16,9-4 0 0,4-10 2 15,6-4 2-15,-2-12 3 16,1-10-7-16,-2 0 0 16,-7 0 16-16,-7-18-12 15,-7-14 16-15,-7-12 12 16,-8-10-24-16,0-4 23 15,-21 4-31-15,-10 5 0 16,-4 9 23-16,-3 18-21 16,-3 4 1-16,1 14-3 15,1 4-2-15,-2 4-17 16,5 22-102-16,12 2-85 16,4-6-145-16</inkml:trace>
  <inkml:trace contextRef="#ctx0" brushRef="#br1" timeOffset="-154962.12">9161 15502 643 0,'0'0'84'15,"0"0"27"-15,0 0-3 16,0 0-57-16,0 0-1 0,0 0-24 15,-46 14-21-15,25 27-5 16,4 9 17-16,3 2-15 16,10 2 33-16,4-8-34 15,0-6-1-15,8-6 28 16,15-10-26-16,4-8 2 16,2-8-1-16,4-8 8 15,-2 0 23-15,3-6-34 16,-3-18 7-16,-7-10 19 15,-8-8-20-15,-9-10-2 16,-7-6 3-16,0-2-2 16,-16 2 23-16,-13 11-28 0,-2 13 0 15,-3 14 12-15,-1 14-7 16,-3 6-5-16,-5 0-1 16,1 18-39-16,5 14 28 15,6 7-113-15,6-2-29 16,9-5-171-16</inkml:trace>
  <inkml:trace contextRef="#ctx0" brushRef="#br1" timeOffset="-154449.12">8616 15526 863 0,'0'0'105'15,"0"0"-19"-15,0 0-78 16,0 0-1-16,0 0-6 15,0 0 43-15,0 85 42 16,0-41-84-16,0-4 11 16,4-4 9-16,2-10-14 15,-1-4 13-15,1-4-21 16,-3-4 11-16,2-6-2 16,-3-2-9-16,-2-2 0 15,2-4-1-15,0 4 1 16,2 0-23-16,-1 0-101 0,1-4-69 15,-2 0-249 1</inkml:trace>
  <inkml:trace contextRef="#ctx0" brushRef="#br1" timeOffset="-153209.31">8658 15579 242 0,'0'0'225'0,"0"0"-164"16,0 0-3-16,0 0-2 15,0 0-32-15,0 0 26 16,-7 0-19-16,7 0-28 16,0 0 45-16,0 0-44 0,0 0 12 15,-2 0 14 1,0-4-18-16,-2 4 35 0,-2-5-45 16,2 0 17-16,0 1 11 15,1-5-19-15,1 1 49 16,0 2-39-16,2-3-18 15,-2 0 57-15,2 1-60 16,-2 4 0-16,2 0 34 16,-2 4-20-16,2 0-4 15,0 0-10-15,0 0 5 16,0 0-10-16,-2 0 5 16,-1 12-6-16,1 16 3 15,2 16 6-15,-3 9-2 0,3 5-1 16,0-4 4-1,0 0 1-15,5-4-5 0,4-7 0 16,-3-7 11-16,1-4-11 16,-3-6 4-16,2-7-4 15,-4-2 0-15,0-9 7 16,0-2-7-16,-2-2 0 16,2-4 8-16,-2 0-8 15,0 0 0-15,0 0-1 16,0 0-39-16,0 0 6 15,0-22-242-15</inkml:trace>
  <inkml:trace contextRef="#ctx0" brushRef="#br1" timeOffset="-152144.68">8551 16535 783 0,'0'0'85'0,"0"0"36"0,0 0-89 15,0 0-11-15,0 0 13 16,138-10-26-16,7 2 61 15,48-10-15-15,38 0-50 16,24 4 50-16,11-6-24 16,-4 4 0-16,-6 4-6 15,-19-2-24-15,-17 2 40 16,-28 6-39-16,-31-6-1 16,-32 6 24-16,-33 2-22 15,-32 4-1-15,-28 0-2 16,-20 0 2-16,-16 0-1 0,0 0 0 15,0 0-1 1,-12 0-11-16,-30 0-2 0,-25 14-36 16,-22 4-43-16,-9 0-64 15,-5 0 60-15,-1-6-119 16,-1-2-41-16</inkml:trace>
  <inkml:trace contextRef="#ctx0" brushRef="#br1" timeOffset="-151728.15">8653 16659 603 0,'0'0'67'0,"0"0"-15"16,0 0 2-16,0 0 59 15,0 0-20-15,0 0-62 16,-78 6 7-16,129-6-7 16,30-14-24-16,32-4 65 15,32-8-38-15,27-2 13 16,26 2 9-16,20 2-13 16,12 2-18-16,4 4-22 15,-9 6 10-15,-18 2-5 16,-29 10-8-16,-30 0-1 0,-34 0-2 15,-31 0 3-15,-22 0-5 16,-18 0-8 0,-22 0 10-16,-11 0-23 0,-10 0 24 15,-2 0-20-15,-39 0-8 16,-22 6-48-16,-14 2-1 16,-14 6-7-16,-3-6-39 15,-4 2 24-15,-5-2-67 16,-8-4-149-16</inkml:trace>
  <inkml:trace contextRef="#ctx0" brushRef="#br1" timeOffset="-151310.81">8433 16605 587 0,'0'0'7'16,"0"0"7"-16,0 0 107 16,0 0 30-16,0 0-54 15,0 0-34-15,25 0-36 16,75-16 2-16,45 2 8 16,38-4 4-16,29-4 42 15,25 4-66-15,17 0 16 16,3 4 9-16,1 2-28 0,-11 2 4 15,-20 2-18 1,-20 4 6-16,-30 4 9 0,-30 0-15 16,-29 0 0-16,-30 0-2 15,-25 0 5-15,-25 0-4 16,-18 0 1-16,-13 0 0 16,-7 0-13-16,0 0 13 15,0 0-16-15,-9 4 3 16,-16 8-37-16,-11 6 28 15,-10-4-91-15,-8 0-31 16,-4-6-32-16,-8-8-251 16</inkml:trace>
  <inkml:trace contextRef="#ctx0" brushRef="#br1" timeOffset="-148793.68">8736 16647 658 0,'0'0'27'0,"0"0"-22"15,0 0 74-15,0 0-75 16,0 0 96-16,0 0-17 16,-7-14-32-16,-11 14-20 15,-4 0-31-15,-7 0 1 16,-5 0 40-16,-1 0-25 16,-5 4-10-16,-3 0 21 15,-3 0-19-15,-3 2 8 0,0-6-14 16,0 0 1-16,5 0 35 15,3 0-34-15,10 0 35 16,8-6 1-16,4-2-32 16,0 0 5-16,6 2-13 15,2-2 0-15,4-2 17 16,3-6-6-16,0 2 0 16,-3-8 2-16,3-10-7 15,2-8 22-15,-2-10-28 16,4-11 4-16,0-7 9 15,0-8-13-15,0-4 0 16,0 0-1-16,8-9 7 16,-8-1-8-16,0-4 2 0,0 6 0 15,0 10 2-15,0 12-2 16,0 9 0-16,0 15-6 16,0 8 13-16,0 10-7 15,4 6 0-15,-2 6 0 16,1 4-5-16,-1 2 5 15,0 2 0-15,0-2-4 16,2 2 12-16,1 2-12 16,-5 0 4-16,3-8 0 15,-1 2-3-15,0-6 3 16,0-4 0-16,0-2 0 16,1 0 4-16,-3-2-1 0,0 0-3 15,2 4 0 1,-2 5-4-16,4 4 4 15,-2 4 0-15,0 1-4 0,1 4 8 16,-1 0-13-16,3 0 9 16,8 0 0-16,9 0-15 15,12 0 15-15,12 0 0 16,12 0-2-16,21-4 7 16,21-1-9-16,22 0 4 15,16-3 0-15,9 7 2 16,5 1-2-16,-5 0 0 15,-2 0-2-15,-5 0 8 16,1 0-2-16,-4 0-4 16,4 0 0-16,-1-13-4 15,3-5 4-15,4-4 0 0,5 4-2 16,-6-4 10-16,-5 8-9 16,-16 6 1-16,-16 4 0 15,-13 4-1-15,-14 0 1 16,-10 0 0-16,-10 0 0 15,-6 0 4-15,-8 0-5 16,0 0 1-16,-6 0 0 16,0 4 1-16,5-4-1 15,-3 0 0-15,3 0-3 16,-3 0 9-16,-3 0-12 16,-1 0 6-16,-9 0 0 15,-6 0-1-15,-10 0 1 16,-5 0 0-16,-6 0-2 0,-4 0 5 15,0 0 1-15,0 0-4 16,0 0 0-16,0 0 18 16,0 0-10-16,0 0-2 15,0 0-6-15,0 0 6 16,0 0-8-16,0 0 2 16,0 0-5-16,0 4-4 15,2 8 9-15,2 6 0 16,1 14 0-16,-5 4 0 15,2 9 1-15,-2 9-1 16,2 10 0-16,0 6-1 16,2 6 3-16,-1 4-3 0,0 5 1 15,5-3 0 1,3-2-4-16,7-2 4 0,5-6 0 16,1-9 2-16,-2-9 2 15,3-10-7-15,-6-8 3 16,-3-4 0-16,-3-6 1 15,-3-4-1-15,-4-8 0 16,-3-6-1-16,-1-4 3 16,-2-2-3-16,0-2 1 15,0 0 0-15,0 4 9 16,-5-4-9-16,-28 4 0 16,-27 6 8-16,-29 6-5 15,-30 6 0-15,-32 10-3 16,-30 4 0-16,-27 1-8 15,-18 3 8-15,3-10-35 0,9 2 2 16,29-10-25-16,36-4-13 16,38-10-105-16,37-8-349 15</inkml:trace>
  <inkml:trace contextRef="#ctx0" brushRef="#br1" timeOffset="-148113.46">12007 15767 932 0,'0'0'107'0,"0"0"-2"0,0 0-73 16,0 0 8-16,0 0-40 16,137-36 0-16,-27 32 44 15,28-4-38-15,18 2 13 16,13-8-1-16,0 2-18 15,-3-2 38-15,-17 2-38 16,-22 6 0-16,-25 2 8 16,-26 0-8-16,-29 4-10 15,-23-2 3-15,-15 2-25 16,-9 0 3-16,0 0-54 16,-15 0 0-16,-20 0 3 15,-13 6-190-15,4-6-237 0</inkml:trace>
  <inkml:trace contextRef="#ctx0" brushRef="#br1" timeOffset="-147763.84">13295 15601 601 0,'0'0'315'0,"0"0"-177"16,0 0-15-16,0 0-46 15,0 0-19-15,0 0 16 16,-10-17-41-16,10 17 37 15,0 0-62-15,25 0-4 16,20 0 53-16,13 9-21 0,11-1-2 16,4 2-32-16,1 2 16 15,-7 2-7-15,-7-4-11 16,-12 2 0 0,-10-2 1-16,-15-2-1 0,-15-6 0 15,-8 0-1-15,0-2 2 16,0 2 2-16,-13 6-3 15,-24 2 0-15,-19 6 13 16,-13-2-12-16,4 4-1 16,3-6 0-16,4 6-19 15,2 0 0-15,2 6-154 16,12-8-55-16,11-14-173 16</inkml:trace>
  <inkml:trace contextRef="#ctx0" brushRef="#br1" timeOffset="-146990.99">14787 15173 1070 0,'0'0'12'0,"0"0"6"16,0 0-9-16,0 0-9 15,2 131 0-15,8-45 8 16,-4 10-8-16,-1 2 1 15,-5-3-1-15,0-13 0 16,0-18 2-16,2-14-2 16,-2-16-20-16,0-6 9 15,0-10-43-15,0-5-8 16,0-9-83-16,-11-4 32 16,-7 0-10-16,3-17-294 15</inkml:trace>
  <inkml:trace contextRef="#ctx0" brushRef="#br1" timeOffset="-146797.9">14562 15741 494 0,'0'0'136'16,"0"0"-50"-16,0 0 6 15,0 0 19-15,0 0-17 16,0 0-73-16,-35-32 34 16,37 26-55-16,23 2 4 15,6 0-1-15,11 4-1 16,4-4 9-16,6 4-11 15,6 0-20-15,-2 0 19 16,0 0-89-16,-4 0-78 16,-2 0-62-16,-6 0-27 15</inkml:trace>
  <inkml:trace contextRef="#ctx0" brushRef="#br1" timeOffset="-146347.96">15173 15691 417 0,'0'0'160'0,"0"0"-82"0,0 0 34 16,0 0-41-16,0 0-40 15,0 0 49-15,-37 120-61 16,37-84 17-16,0-2-12 16,0 0-23-16,8-9 11 15,3-10-12-15,-3-7 0 16,4-8 23-16,-1 0-6 16,3 0 7-16,5-13 1 15,-3-14-23-15,-1 1 18 16,-1 2-20-16,-7 2 0 15,-3 6 8-15,-2 6-8 16,-2 2 0-16,2 6 13 0,-2 2-9 16,5 0-3-16,4 0-1 15,6 10-4-15,10 6-2 16,2-2 6-16,-2-4-7 16,-4-6 6-16,2-4 1 15,-5 0-2-15,-1 0 2 16,-3-4 0-16,-5-10 0 15,-3-8 2-15,-6-4-2 16,0 4 11-16,0-2-4 0,-2 2 5 16,-14 4-12-1,1 0 0-15,-1 10-1 0,5 0 1 16,3 8-4-16,-1 0-10 16,6 0-77-16,3 8-7 15,0 2-130-15,9-2-129 16</inkml:trace>
  <inkml:trace contextRef="#ctx0" brushRef="#br1" timeOffset="-145780.34">15794 15749 551 0,'0'0'282'0,"0"0"-170"0,0 0-25 16,0 0-87-16,0 0 0 15,0 0 21-15,-64 80-15 16,60-50 2-16,4-2-8 15,0-6 2-15,2-12 3 16,15-2-5-16,3-4 0 16,3-4 23-16,-1 0-20 15,0-4 1-15,-6-14-4 16,-5-4 2-16,-7 0 9 16,-4-10-11-16,0 6 0 15,-6-4 4-15,-15 10-3 0,0 2-1 16,-4 10 0-16,0 4 0 15,1 4 1-15,3 0-1 16,11 0-8-16,5 10-9 16,5 6-66-16,0 2-82 15,15-10-124-15</inkml:trace>
  <inkml:trace contextRef="#ctx0" brushRef="#br1" timeOffset="-145125.78">16291 15749 419 0,'0'0'513'0,"0"0"-390"16,0 0-83-16,0 0-4 15,0 0-36-15,-131-22 7 16,108 36 21-16,7 4-28 15,8 0 0-15,3-2-4 16,5-2 11-16,0 0-9 16,0-2 2-16,16-6 0 0,4 6-2 15,5-4 3-15,4 2-1 16,0-2 0-16,0 2 8 16,-2 0 0-16,-8 2-8 15,-3-2 0-15,-7 2-4 16,-5 2 4-16,-4-5 0 15,0 0 0-15,0 0 6 16,-7 0-20-16,-17 0 5 16,-3-4-22-16,-6-2 29 15,-1-3-51-15,3 0 4 16,0 0-14-16,6-8-79 16,8-14-43-16,3-10-339 0</inkml:trace>
  <inkml:trace contextRef="#ctx0" brushRef="#br1" timeOffset="-144948.96">16095 15334 679 0,'0'0'256'0,"0"0"-107"16,0 0-94-16,0 0-33 16,0 0-22-16,0 0 0 15,0 36 4-15,0 8-4 16,-5 4-4-16,-1-3-18 15,-1-12-111-15,7-12-273 16</inkml:trace>
  <inkml:trace contextRef="#ctx0" brushRef="#br1" timeOffset="-143132.09">17768 15741 777 0,'0'0'103'0,"0"0"-37"15,0 0 17-15,0 0-64 16,-131-46 34-16,90 72-49 15,-1 12 3-15,5 10 17 16,8 4-17-16,6 2 0 16,10 1-7-16,9-11 3 15,4-12 0-15,0-10-3 16,13-10 0-16,16-10 6 16,9-2-3-16,11 0 6 0,7-24-9 15,-1-2 4 1,1-10 0-16,-5-4-4 0,-9 4 0 15,-11 9 2-15,-10 5 1 16,-13 12-4-16,-5 8 1 16,-3 2 0-16,0 0 3 15,0 0-3-15,2 12-11 16,2 10 4-16,4 5 12 16,2 0-8-16,3-9 3 15,1-1 0-15,-1-3-1 16,1-10 1-16,-1 2 0 15,-1-6 2-15,-4 0 1 16,-1 0 2-16,-1 0-5 16,-4-18 1-16,-2 0 10 15,0-5-11-15,-4 1 0 16,-13 0-3-16,-3 4 7 0,-5 8-7 16,0 2 3-16,1 8 0 15,6-4-9-15,7 4 9 16,6 0 0-16,5 0 3 15,0 0 0-15,0-4-4 16,3 2 1-16,19-6 0 16,7 0 3-16,8-2-3 15,4-4 0-15,-1 2 8 16,2 6-3-16,1-2 8 16,-3 8-13-16,-3 0 9 15,-5 0 1-15,-8 22-10 16,-1 2 0-16,-6 6-2 0,1-4 8 15,-2 1-8 1,-3-5 2-16,0-7 0 0,-3-2-2 16,-1-9 2-16,-7-4 0 15,0 0-2-15,0 0 8 16,2 0 11-16,4-9-9 16,-2-14 1-16,5-8 18 15,-5 3-27-15,4 2 0 16,1 0-3-16,-2 12 10 15,2 2 0-15,-2 6-7 16,0 6 0-16,0 0-9 16,6 0 9-16,-2 10 0 0,3 8-7 15,3 4 15 1,-7 4-19-16,1-2 11 0,1-3 0 16,-3-3-2-16,3-9 2 15,-5 0 0-15,-1-9-6 16,-3 0 13-16,2 0-13 15,2 0 6-15,4-18 0 16,1-9 7-16,-4-1-7 16,-1 4 0-16,-2 6-3 15,-4 8 10-15,1 6-6 16,-2 4-1-16,0 0 0 16,7 0-18-16,5 0 9 15,1 0-21-15,7 10 1 16,1 2-52-16,-1-4 35 15,4-6-54-15,-1-2 48 0,4 0 36 16,2-10-7-16,0-12 23 16,1-4 19-16,-3 2-6 15,-5 8 56-15,-6 6-23 16,2 6-13-16,0 4 4 16,2 14-36-16,9 34 1 15,0 18 5-15,3 20 4 16,0 17-7-16,-5 9-4 15,-5 8 0-15,-2 13-4 16,-6-7 4-16,-3-14 0 0,0-9-3 16,-1-29 7-1,-1-20-6-15,-7-26 2 0,-4-12 0 16,0-14 7-16,0-2 6 16,-15 0 34-16,-28-32-11 15,-14-18-35-15,-8-20 20 16,4-16-21-16,13-13 0 15,12-3-3-15,16-8 3 16,9 5-10-16,11 7 4 16,0 14-12-16,5 12 3 15,24 6 2-15,8 3-21 16,7 13 26-16,8 6-16 16,0 10 4-16,-4 14 19 15,-5 8 1-15,-5 12-5 16,-9 0 5-16,-9 4 0 15,-9 22-3-15,-11 2 3 0,0 6-1 16,-13-2-3-16,-24 4 8 16,-7-5-13-16,-14-4 9 15,-4 4-45-15,-5-9-13 16,7-2-92-16,10-8-177 16</inkml:trace>
  <inkml:trace contextRef="#ctx0" brushRef="#br1" timeOffset="-142378.72">20584 15807 865 0,'0'0'45'0,"0"0"-45"0,0 0 33 15,-113 84 8-15,97-48-8 16,5-4-33-16,11 3 11 16,0-13 0-16,3-4-11 15,17-8 0-15,4-10 8 16,-2 0-8-16,5-4 17 15,-9-20-17-15,-5-11 14 16,-6-9 12-16,-7-6-24 16,0-12 26-16,0-4-4 15,-9 6-7-15,-5 12 3 0,8 12-6 16,6 18-12-16,0 5 42 16,0 13-44-16,6 0-4 15,23 23-5-15,10 25 5 16,3 18 0-16,-2 24-3 15,-5 12 7-15,-10 19-8 16,-7 13 8-16,-11 14-4 16,-7-1-1-16,0-9 3 15,0-26-4-15,0-27-16 16,0-31 22-16,-3-28-15 16,-1-16 30-16,-2-10-10 15,-8 0 51-15,-6-14-4 0,-4-22-13 16,-3-12-28-16,8-16 1 15,13-3 39-15,6-5-51 16,0 2 5-16,29 0-4 16,4 2 5-16,9 1-12 15,8 5 5-15,1 12-51 16,2 10-13-16,-8 4-77 16,-7 4-155-16</inkml:trace>
  <inkml:trace contextRef="#ctx0" brushRef="#br1" timeOffset="-141445.53">21870 15895 882 0,'0'0'130'15,"0"0"-33"-15,0 0 14 16,0 0-84-16,0 0 12 16,0 0-6-16,0 0-30 0,89-16 1 15,-33 12-4-15,11-2 0 16,-3-2 6-16,-6 2-6 16,-10 2-13-16,-17 4-27 15,-18 0-78-15,-9-4 5 16,-4-2-7-16,-13-2-81 15,-16-6 13-15,-4-2-6 16</inkml:trace>
  <inkml:trace contextRef="#ctx0" brushRef="#br1" timeOffset="-141131.22">22122 15743 153 0,'0'0'243'0,"0"0"-176"16,0 0 86-16,0 0-130 16,0 0-2-16,0 0 55 0,-38-30-59 15,36 30-10 1,-5 0 4-16,3 0 1 15,0 0 35-15,1 4-40 0,-2-4 19 16,3 2 36-16,0-2-30 16,2 0 25-16,0 0-17 15,0 0-11-15,0 0 43 16,0 0-43-16,0 0 3 16,0 0 3-16,0 0-21 15,0 8-8-15,0 2-6 16,0 12 0-16,0 12-7 15,2 6 7-15,8 4 0 16,-4 6-1-16,1 0 4 0,-3 3-6 16,-2-7-21-1,-2-2-77-15,0-8 31 16,0-6-158-16,2-16-195 0</inkml:trace>
  <inkml:trace contextRef="#ctx0" brushRef="#br1" timeOffset="-140801.78">22574 15709 942 0,'0'0'28'0,"0"0"39"15,0 0 36-15,0 0-69 16,0 0 8-16,0 0-42 16,13-18 4-16,-7 40 1 15,-2 6-5-15,-2 2 0 16,2 0 25-16,1-2-15 16,1-2 10-16,-2-4-20 15,4 2 0-15,-2-2-3 16,1 0 3-16,-1 5-5 15,2-9-45-15,0 4-59 16,3-8-22-16,3-10-144 16,1-4-334-16</inkml:trace>
  <inkml:trace contextRef="#ctx0" brushRef="#br1" timeOffset="-140308.75">22803 15815 682 0,'0'0'103'0,"0"0"15"16,0 0 14-16,0 0-95 15,0 0 2-15,0 0-13 16,52-80-25-16,-30 76 29 16,1 0-30-16,-4 4 1 15,0 0 20-15,-4 0-20 16,-3 4-1-16,-6 14 4 15,-6 4 3-15,0 8 0 0,-4 2-7 16,-15-8 0-16,4-4 2 16,1-6-2-16,8-8 0 15,2-2-1-15,1-4 10 16,3 0-1-16,0 0-8 16,0 4 0-16,5 0 2 15,17 0-2-15,10 1 0 16,5 4 0-16,3 0 8 15,-2 5-15-15,0-1 7 16,-2 4 0-16,-7 3 1 16,-8 2-1-16,-7 0 0 15,-12 4-2-15,-2-2 4 0,0 6 5 16,-24 0-7-16,-12 2 0 16,-10-4 8-16,-3-2-4 15,-3-4-4-15,6-8 0 16,-2-2 7-16,4-7-21 15,4-5 12-15,6 0-63 16,10-3-26-16,6-17-154 16</inkml:trace>
  <inkml:trace contextRef="#ctx0" brushRef="#br1" timeOffset="-139115.72">24247 15959 544 0,'0'0'86'16,"0"0"0"-16,0 0 24 15,0 0-12-15,0 0 32 16,0 0-62-16,-8-9 6 15,8 9-29-15,0 0-21 16,0-5 38-16,4 5-49 16,21-9 6-16,17 0 26 0,18-9-16 15,23 4 23-15,23-8-42 16,20 0-6 0,11 4 34-16,-1-4-38 0,-6 8 0 15,-21 6-1-15,-18 2 5 16,-27 6-17-16,-23 0-19 15,-19 0-27-15,-13 0 46 16,-6 0-26-16,-3 0-1 16,0 0 11-16,0 0-25 15,-3 0 15-15,-17 0-53 16,-9 0-40-16,-2 0-6 16,-2 6-15-16,-1 2-163 15</inkml:trace>
  <inkml:trace contextRef="#ctx0" brushRef="#br1" timeOffset="-138598.98">24497 16098 352 0,'0'0'110'15,"0"0"-50"-15,0 0 15 0,0 0 36 16,0 0-23-16,-132 22-24 16,108-22-2-16,4 8-5 15,2-4 12-15,10-4-21 16,-1 0-33-16,6 0 38 15,3 0-28-15,0 0-5 16,0 0 3-16,14 0-17 16,28 0 40-16,22-4-33 15,28-18-5-15,24 0 27 16,20-8-26-16,13 2 10 16,6-4 10-16,-1 6-25 15,-11-1 20-15,-25 9-24 16,-26 8 0-16,-26 6 0 0,-24 0 0 15,-19 4-1-15,-11 0 1 16,-8 0 0-16,-4 0-4 16,0 0 4-16,0 0-9 15,0 0 2-15,0 0-13 16,0 0-23-16,0 0-32 16,0 0-26-16,-16 0 39 15,-1 0-166-15,-1-10-62 16</inkml:trace>
  <inkml:trace contextRef="#ctx0" brushRef="#br1" timeOffset="-138194.59">25369 15561 681 0,'0'0'114'0,"0"0"0"16,0 0 12-16,0 0-49 16,0 0-6-16,0 0-8 15,-14-23-51-15,14 23 9 16,0 0-21-16,0 0 6 16,18 14 45-16,17 4 19 15,19 9-28-15,13-4 3 0,16 2-14 16,12-1 8-1,7-2-33-15,1-4 3 0,-12 0 9 16,-19 4-18-16,-21 0 0 16,-25-4-6-16,-10 0 11 15,-13-4-10-15,-3 6-6 16,0 4 11-16,-32 2 4 16,-15 2-4-16,-13 7 0 15,-11 5 8-15,-10 0-8 16,-3 10-23-16,2 4-85 15,15 8-71-15,15-14-16 16,21-12-344-16</inkml:trace>
  <inkml:trace contextRef="#ctx0" brushRef="#br1" timeOffset="-137550.09">27297 15821 1022 0,'0'0'114'16,"0"0"8"-16,0 0-93 15,0 0 26-15,0 0-46 16,0 0-1-16,41-10 11 16,22 6-15-16,18-2 28 15,15-2-32-15,7-8 0 16,-3 2 20-16,-11 0-20 15,-20 8-5-15,-17 4-18 0,-19 2-98 16,-10 0-26-16,-8 0-116 16,-11-10-300-16</inkml:trace>
  <inkml:trace contextRef="#ctx0" brushRef="#br1" timeOffset="-137232.78">28483 15422 977 0,'0'0'92'0,"0"0"63"16,0 0-86-16,0 0-41 15,0 0 1-15,0 0-29 16,0 14-13-16,0 18 12 15,0 16 1-15,0-2 10 16,0 3-10-16,0 1 0 16,0-2 3-16,0-4-3 15,0-4 0-15,2-4-5 16,5-10-22-16,-1 0-4 16,6-7-100-16,-1-6-34 15,3-13-60-15,-1 0-200 0</inkml:trace>
  <inkml:trace contextRef="#ctx0" brushRef="#br1" timeOffset="-136674.03">28704 15557 603 0,'0'0'174'0,"0"0"-114"16,0 0 46-16,0 0 8 16,0 0-71-16,0 0-10 0,39-81-14 15,-20 77-17 1,1-4 44-16,2 6-43 0,-2 2 9 16,3 0 19-16,-2 0-22 15,2 0-3-15,1 2 2 16,-6 14 4-16,-4 8 4 15,-10 6-16-15,-4 6 0 16,0-4 1-16,-18 3 1 16,-6-3-2-16,-1-10-3 15,-2-4 3-15,9-8 5 16,3-2-5-16,9-4 0 16,6-4 0-16,0 0 1 15,0 0 12-15,0 0-13 16,23 0 4-16,12 0 5 15,9 4-9-15,0 2 0 16,1 6 4-16,-5 2-1 0,-3 8-5 16,2 0 2-16,-8 4 0 15,-9 2-2-15,-10-2 2 16,-10 1 0-16,-2-4 6 16,-7 4-4-16,-24-5 1 15,-14-4-3-15,-13 4 5 16,-11-4 12-16,-11 0-17 15,-7 0-2-15,-4-6-14 16,4-2-75-16,9-10-105 16,11 0-336-16</inkml:trace>
  <inkml:trace contextRef="#ctx0" brushRef="#br1" timeOffset="-106110.52">15516 2069 381 0,'0'0'0'0,"0"0"-32"15,0 0-116-15</inkml:trace>
  <inkml:trace contextRef="#ctx0" brushRef="#br1" timeOffset="-105135.18">14110 1588 742 0,'0'0'22'0,"0"0"-11"0,0 0-3 16,0 0-8-16,0 0-4 16,0 0 0-16,0 90 8 15,0-17 23-15,0 22-4 16,0 24 9-16,0 19 32 16,4 23-53-16,0 19 17 0,6 22-5 15,-4 23-12 1,7 20 13-16,1 24-24 0,4 9 0 15,0 11 20-15,2 0-10 16,0-2-4-16,-2 9 21 16,4 3-25-16,-4 6 24 15,2 2-26-15,3-4 0 16,2 8 13-16,7 7-7 16,-1 11-4-16,-2 8-2 15,-2 0 9-15,-5 8-8 16,-3-6-1-16,-7-3 0 15,-1-13 2-15,-1-18-2 16,1-10-1-16,-1-12-4 16,4-11 10-16,-1-11-6 15,3-16 1-15,-1-16-13 0,6-19-1 16,-4-22-91-16,-3-27-150 16</inkml:trace>
  <inkml:trace contextRef="#ctx0" brushRef="#br1" timeOffset="-104136.2">14618 11161 694 0,'0'0'8'0,"0"0"-4"15,0 114 1-15,0-17-5 16,0 33 30-16,0 28 8 15,2 29 42-15,16 15-58 16,2 5 5-16,3-2-5 16,-4-9-14-16,-1-14 3 15,-3-7-4-15,-1-11 0 16,-7-11 65-16,-3-11-68 16,-4-15 10-16,4-11 6 15,2-12-14-15,2-10 1 0,5-6-7 16,1-7 0-1,3-5 3-15,-1-10-2 0,2-4-1 16,0-10 5-16,-1-8-5 16,4-8-7-16,-3-7-49 15,1-5-27-15,2-8-19 16,-3-4-70-16,-3-8-503 16</inkml:trace>
  <inkml:trace contextRef="#ctx0" brushRef="#br1" timeOffset="-102836.98">14961 14494 749 0,'0'0'60'16,"0"0"-57"-16,0 0 13 16,0 0-16-16,0 0 0 15,0 0 62-15,169 30-13 16,-59-30-6-16,27 0 30 15,29-8-54-15,30-14 29 16,24 0-47-16,19 0-1 16,23 4 43-16,17 1-34 15,21 7-1-15,22 0-8 16,12 2 3-16,16 0 14 16,11 2-17-16,9-2 0 15,10 0 23-15,9 1-17 0,2 0-5 16,-1 1 19-1,5-2-19-15,-3 4 26 0,-9-2-27 16,0 2 0-16,-10-4 6 16,-7 2-6-16,-2-2-4 15,-12 0 1-15,0 2 6 16,-9-4 1-16,-2-2-4 16,5 0 0-16,-13 0-2 15,2 2 2-15,-10 6 0 16,-11 2-1-16,-8 2 4 15,-17 0-5-15,-13 0 2 16,-15 2 0-16,-5 8-1 16,-8 0 2-16,-8-2-2 15,-3 4 0-15,-17-2 1 0,-10 2-1 16,-19 0 1-16,-24-2 0 16,-20 2-1-16,-20-2 1 15,-15 2 0-15,-12 1-4 16,-11-6 10-16,-13 1-12 15,-12-4 6-15,-17 0 0 16,-11 0-4-16,-14-2 4 16,-9-2 0-16,-8 0 0 15,-3 0 1-15,-2 0-1 16,0 0 0-16,3 0 0 16,1 0-2-16,7 3 7 0,7-2-8 15,4 3 3 1,0 4 0-16,1-2-3 0,-6 7 3 15,-1-5 0-15,-5 0-3 16,-1 3 4-16,-2 6-2 16,-3 1-2-16,-3 0 3 15,-2 10-5-15,0 12 5 16,0 16 0-16,0 22-1 16,0 20 3-16,0 19 2 15,0 21-1-15,0 18 6 16,0 17 13-16,0 10-22 15,4 5 0-15,8-6 11 16,1 3-2-16,2 1 22 16,3-11-31-16,0-11 9 15,0-11 5-15,-2-11-14 0,1-8 0 16,-3-9 3-16,-5-9-3 16,-5-4-9-16,-4-9-52 15,0-9-55-15,-7-6-18 16,-13-20-195-16</inkml:trace>
  <inkml:trace contextRef="#ctx0" brushRef="#br1" timeOffset="-100311.36">802 2216 1206 0,'0'0'0'0,"0"0"-66"16,0 0 65-16,26 152 1 15,-5-84-2-15,0-2-1 16,2-8 6-16,-5-9-18 15,-9-9 15-15,-9 0-75 16,0-10-10-16,-12-10-213 16</inkml:trace>
  <inkml:trace contextRef="#ctx0" brushRef="#br1" timeOffset="-99918.81">452 2181 1008 0,'0'0'1'0,"0"0"11"0,-78 159-8 16,65-49-4-16,11 21 53 16,2 13-31-16,25-4-4 15,29-16-18-15,18-25 5 16,22-37 4-16,23-32-9 15,8-30 0-15,0-4 8 16,-5-38-8-16,-19-18 7 16,-10-16-7-16,-11-19 2 15,-18-11 23-15,-23-14-18 0,-24-11 19 16,-15-15 7 0,-33-12-2-16,-34-11-8 0,-20 9-23 15,-15 21 0-15,-14 37 15 16,-7 38-14-16,-10 34-1 15,5 30 21-15,13 18-16 16,16 54-5-16,32 44-62 16,25 25-125-16,26 5-99 15</inkml:trace>
  <inkml:trace contextRef="#ctx0" brushRef="#br1" timeOffset="-98837.95">14849 2252 771 0,'0'0'132'0,"0"0"-92"15,0 0 61-15,0 0-46 0,0 0 38 16,0 0-39-16,0 0-26 15,-24-79 12-15,60 69-40 16,13 2 0-16,6 6-3 16,8 2 8-16,-5 4-6 15,-4 23 1-15,-15 6 0 16,-18 7-11-16,-19 7 11 16,-2 1 0-16,-23 4-5 15,-16-4 11-15,-9-4-5 16,2-12-1-16,7-8 0 15,10-10 9-15,14-7-8 16,11-6 15-16,4-1 16 16,0 0-30-16,0 0 37 15,25 0-39-15,27-5 0 16,29-16 4-16,10-3-4 0,3 2-10 16,-7-2-18-1,-16 6-37-15,-15 2 18 0,-21 2-97 16,-19 0-56-16,-16-2-23 15</inkml:trace>
  <inkml:trace contextRef="#ctx0" brushRef="#br1" timeOffset="-98439.88">14511 2171 834 0,'0'0'82'0,"0"0"-82"16,0 0 6-16,-58 117 15 16,58-35 23-16,0 20 8 15,29 17 23-15,12 7-53 16,19-10-11-16,17-15-11 16,21-23 0-16,20-28 14 15,9-22-14-15,6-24 0 16,-2-4 16-16,-9-28-13 15,-9-24 3-15,-14-13-6 16,-22-9 6-16,-16-12 10 16,-24-12-16-16,-23-19 0 15,-14-11 17-15,-18-12-13 16,-42-9-2-16,-23 9-2 0,-26 19 0 16,-26 31-2-16,-22 35 2 15,-5 28 0-15,-1 27-2 16,14 10 2-16,20 61-1 15,21 38-37-15,31 22-83 16,27 8-153-16</inkml:trace>
  <inkml:trace contextRef="#ctx0" brushRef="#br1" timeOffset="-96640.89">18024 2081 773 0,'0'0'27'0,"0"0"76"16,0 0-67-16,0 0-26 15,0 0 87-15,0 0-97 16,16-42 1-16,-16 58-8 16,-9 24 14-16,-13 16-4 15,-5 6 12-15,0 5-8 0,5-1 34 16,5-6-41-16,3-8 1 16,5-12 18-16,3-10-17 15,3-10-1-15,1-12-1 16,2-4 8-16,0-4 8 15,0 0-14-15,0 0 5 16,0 0 55-16,9-30-10 16,16-16-32-16,6-16-20 15,4-10 0-15,-1-7-2 16,1-3 2-16,-1-2 0 16,-1 2 1-16,-6-2 3 15,-3 8-5-15,-5 15 1 16,-9 19 0-16,-3 20 23 15,-5 14-16-15,-2 8 14 0,0 0-1 16,0 0-20-16,2 36-10 16,3 25-1-16,2 23 11 15,-1 10 3-15,1-2-3 16,7-5 0-16,-1-9 7 16,5-8-5-16,1-8 4 15,0-10-6-15,-2-8 0 16,-1-10 0-16,-3-6 0 15,-1-10 0-15,-6-7 1 16,-1-5-1-16,-5-2-16 16,0-4-48-16,0 0-32 15,-9-10 47-15,-22-16-239 16,-12-1-150-16</inkml:trace>
  <inkml:trace contextRef="#ctx0" brushRef="#br1" timeOffset="-96431.33">17754 2360 716 0,'0'0'112'0,"0"0"12"15,0 0-75-15,0 0 11 16,0 0-6-16,0 0-26 16,33-18-9-16,26 14-12 15,15-2-1-15,13-2 22 16,4 2-28-16,-1 0 0 0,-9 1-7 15,-16 5-18-15,-20 0-78 16,-26 0-176-16</inkml:trace>
  <inkml:trace contextRef="#ctx0" brushRef="#br1" timeOffset="-95847.09">19243 2234 1097 0,'0'0'90'16,"0"0"-33"-16,0 0-22 0,0 0-32 15,0 0 13 1,0 0-16-16,148-39 0 0,-100 38-19 16,-12 1-15-16,-14 0-92 15,-17 1-13-15,-5 10-105 16,-9-1 1-16</inkml:trace>
  <inkml:trace contextRef="#ctx0" brushRef="#br1" timeOffset="-95673.18">19302 2307 639 0,'0'0'146'0,"0"0"-146"16,0 0 2-16,0 0 42 16,0 0-4-16,0 0 31 15,8 37-33-15,28-37-8 16,9 0 15-16,-1 0-45 0,-4-4 0 15,-11 0-12 1,-11 0 4-16,-5 4-80 0,-9 0-54 16,-4 0-123-16</inkml:trace>
  <inkml:trace contextRef="#ctx0" brushRef="#br1" timeOffset="-94779.84">20370 2292 852 0,'0'0'182'0,"0"0"-128"15,0 0-51-15,0 0 52 16,0 0-50-16,0 0-5 16,112-3 36-16,-31 0 3 15,3-3-10-15,-4 0-18 16,-7 2 0-16,-10 1 44 16,-18 3-55-16,-16 0 0 15,-18 0 6-15,-9 0-1 16,-2 0-4-16,0 0-1 15,0 0 0-15,0 0-12 16,-9 0 12-16,-9 0-57 16,-2 0-11-16,-2 4-82 15,13-4-130-15</inkml:trace>
  <inkml:trace contextRef="#ctx0" brushRef="#br1" timeOffset="-92456.08">21538 2085 129 0,'0'0'650'0,"0"0"-578"16,0 0-7-16,0 0-42 16,0 0-15-16,0 0 49 15,0 0-56-15,91-84-1 16,-57 78 15-16,-5 6 7 0,-7 0 8 15,-11 6-30 1,-8 26 0-16,-3 14-7 0,0 12 10 16,-25 8-3-16,-8 5 7 15,-6-1 0-15,4-10 7 16,4-14-14-16,4-10 0 16,3-12 24-16,6-8-16 15,5-5 10-15,3-6 22 16,6-3-28-16,4 0 33 15,0-2-40-15,0 0-2 16,0 0 37-16,0 0-35 16,0 0 1-16,0 0 7 15,11 0-10-15,18-4 15 0,16-10-18 16,13 0 0 0,2 1-4-16,0 2 4 0,-7 7-1 15,-8 0-20-15,-9 4-91 16,-7 0 11-16,-9-4-158 15,-7-4-449-15</inkml:trace>
  <inkml:trace contextRef="#ctx0" brushRef="#br1" timeOffset="-91691.1">22289 2039 956 0,'0'0'97'16,"0"0"-65"-16,0 0 32 0,0 0-9 15,0 0-32-15,0 0-23 16,148-56 9-16,-84 46 20 16,-1 0-24-16,-11 4-5 15,-13 0 39-15,-15 2-35 16,-15 4-1-16,-7 0-3 16,-2 0 0-16,0-2 33 15,0 2-28-15,0 0-4 16,0 0 20-16,0 0-21 15,0 18-4-15,0 16 1 16,-2 16 3-16,-7 6 9 16,0 3-9-16,5 0 0 15,-3-4 1-15,3-7-1 0,2-6 2 16,-1-10-2 0,0-4 0-16,1-6-2 0,0-4 2 15,-2 0-36-15,2-4-17 16,-3-2-59-16,-1-2-23 15,-2-6-75-15,2-4-103 16</inkml:trace>
  <inkml:trace contextRef="#ctx0" brushRef="#br1" timeOffset="-91494.96">22307 2484 829 0,'0'0'137'0,"0"0"-66"15,0 0-27-15,0 0-39 0,0 0 63 16,0 0-64-16,111-24-4 16,-42 10 14-16,12 0-13 15,4-4-2-15,3-2-2 16,3 0-35-16,-12 4 33 16,-19 2-136-16,-22 0-242 15</inkml:trace>
  <inkml:trace contextRef="#ctx0" brushRef="#br1" timeOffset="-90875.23">23147 2071 526 0,'0'0'413'15,"0"0"-355"-15,0 0 44 16,0 0-53-16,0 0-20 0,0 0 20 15,49-46-49-15,-12 38 0 16,11 6 13-16,-4 2-12 16,1 0 32-16,-7 0-33 15,-14 2 0-15,-9 14 10 16,-13 6-10-16,-2 0 0 16,0 6-3-16,-15-3 9 15,1-2-6-15,4-5 0 16,3-4 0-16,5 0 1 15,2-1-1-15,0-1 0 16,0 2 0-16,23 4 8 16,8-3 2-16,9 3-10 15,6 0 0-15,-1-1 2 0,-3 1-2 16,-7-2 0 0,-8 0-3-16,-8-4 9 0,-9-2-2 15,-8 0-4-15,-2 0 0 16,0 4 9-16,-24 4-5 15,-20 2-4-15,-17 0 8 16,-5-4 0-16,-3 0 0 16,1-4-8-16,9-3 0 15,3-2-19-15,9-3 4 16,5-1-62-16,6-3-126 16,12 0-528-16</inkml:trace>
  <inkml:trace contextRef="#ctx0" brushRef="#br1" timeOffset="-75761.08">16509 4754 753 0,'0'0'52'0,"0"0"23"15,0 0-36-15,0 0-11 16,0 0 2-16,0 0-17 15,0 0 43-15,0 0-50 16,-10 0-2-16,10 0 24 16,0 0-23-16,0 0 4 15,13 0-9-15,18 0 7 16,16 0 37-16,18 0-42 16,10-12 8-16,10-2 35 15,2 0-31-15,-8 2-1 16,-9 2-13-16,-15 2 2 15,-12 4-5-15,-14 0 3 0,-6 0-7 16,-13 4-5-16,-5 0-6 16,-5 0-29-16,0 0-11 15,-5 0-108-15,-21 0 20 16,-10 2-242-16</inkml:trace>
  <inkml:trace contextRef="#ctx0" brushRef="#br1" timeOffset="-75450.26">16786 4484 749 0,'0'0'64'0,"0"0"-51"16,0 0 27-16,0 0-16 15,0 0-24-15,0 0 9 16,0 1-6-16,0 35 31 16,0 11-25-16,0 7 2 15,0 4 43-15,0 2-54 16,0-2 0-16,2-4 11 16,4-3-10-16,2-9 2 15,5-8-3-15,0-10-3 16,5-8-30-16,4-8-14 0,5-8-93 15,2 0-200-15</inkml:trace>
  <inkml:trace contextRef="#ctx0" brushRef="#br1" timeOffset="-74893.49">17386 4511 741 0,'0'0'125'16,"0"0"-75"-16,0 0-34 16,0 0 57-16,0 0-68 15,64-104-3-15,-26 96 3 16,2 8 2-16,-3 0-2 16,-6 0-5-16,-10 17 0 15,-13 12-3-15,-8 11 4 0,-8 13-1 16,-28 3 0-1,-9 2 10-15,-3-4-9 0,1-8-1 16,5-7 0-16,8-7-8 16,14-9 8-16,7-5 0 15,6-5 1-15,7-8 7 16,0-1 3-16,0 1-11 16,3-4 0-16,20-1 29 15,14 0-28-15,7 0 2 16,10-6 1-16,-2-9 3 15,2 0 3-15,0 4-10 16,-5 0 0-16,-5 5 9 16,-6 1-9-16,-7 2-2 15,-2 3-3-15,0 0-37 16,-2 0-48-16,2-2-123 0</inkml:trace>
  <inkml:trace contextRef="#ctx0" brushRef="#br1" timeOffset="-74382.77">18151 4459 806 0,'0'0'119'0,"0"0"-92"0,0 0 105 16,0 0-115-16,0 0 15 16,0 0-11-16,0 0-13 15,-2-22-6-15,16 22-2 16,13 0 0-16,2 0-3 16,2 0 7-16,2-2-4 15,1-2 27-15,1-2-24 16,1 0 53-16,-7 4-56 15,-5 1 0-15,-8-2 12 16,-5 3-12-16,-4 0 0 16,-1 0-1-16,-4 0 7 15,1 0-10-15,-3 14 4 16,0 11 0-16,0 7 1 16,0 9-1-16,-3 8 0 0,-10 3-1 15,2 4 8-15,0-2-12 16,0-4 5-16,1-8 0 15,6-3 1-15,2-10-1 16,2-4 0-16,0-5 0 16,0-6 3-16,0-2-20 15,0-4 17-15,0 0-84 16,0-8 5-16,0 0-131 16,0 0-117-16</inkml:trace>
  <inkml:trace contextRef="#ctx0" brushRef="#br1" timeOffset="-74126.71">18149 4827 685 0,'0'0'155'16,"0"0"-104"-16,0 0-6 15,0 0 41-15,0 0-35 16,0 0-41-16,85-35 9 15,-36 23-15-15,4-2 1 16,7-4-5-16,1 0 8 16,3 0-7-16,2 0-1 15,-9 0-5-15,-4 4-4 16,-13 2-17-16,-9 4-97 0,-8 2-62 16,-11-2-348-1</inkml:trace>
  <inkml:trace contextRef="#ctx0" brushRef="#br1" timeOffset="-73509.77">19107 4485 689 0,'0'0'154'15,"0"0"-60"-15,0 0-34 16,0 0 15-16,0 0-46 16,0 0 27-16,14-19-56 15,11 19 0-15,2 0 6 16,4 0-5-16,-8 0 0 15,0 9-1-15,-7 8 0 16,-12 5 2-16,-4 6-2 16,0 2 0-16,-18 0 3 15,-4-4 1-15,4-6-3 0,4-4-1 16,4-2 0 0,3-4-2-16,5-2 2 0,2-2 0 15,0 0-1-15,0 0 4 16,2 2-3-16,21 0 0 15,3 0 0-15,3 2 0 16,0 2 0-16,-3 2 0 16,1 3-1-16,-4 1 4 15,-6 1-2-15,-3 2-1 16,-7 3 0-16,-7-2 4 16,0 1-4-16,0 2 0 15,-11-5 2-15,-14-2 1 16,-6 0 3-16,-9 0-6 15,-7-4 0-15,-3-2 3 0,2-4-3 16,5-6 0-16,7-2 0 16,7 0 9-16,8-2-17 15,7-12 8-15,5-4-59 16,7-2-15-16,2-4-256 16</inkml:trace>
  <inkml:trace contextRef="#ctx0" brushRef="#br1" timeOffset="-72895.89">20266 4750 820 0,'0'0'205'0,"0"0"-140"16,0 0-34-16,0 0 31 0,0 0-15 16,0 0 34-16,23-8-81 15,18 4 1-15,20-2 5 16,8-2-6-16,5 4 0 15,-1-2-2-15,-9 0 6 16,-8 2-25-16,-14 0 11 16,-15 4-103-16,-13 0 49 15,-12 0-90-15,-2 0-50 16,-4 0-19-16</inkml:trace>
  <inkml:trace contextRef="#ctx0" brushRef="#br1" timeOffset="-72539.11">20270 4925 529 0,'0'0'158'16,"0"0"-67"-16,0 0-10 15,0 0 3-15,0 0 78 16,0 0-125-16,-2 0-13 16,9 0 40-16,17 0-43 0,14-4-5 15,11-7-9 1,9 1 0-16,7 1 27 0,2 0-34 16,-5 0 0-16,-2 0 2 15,-10 1-1-15,-11 4-2 16,-10 1-2-16,-10 0 3 15,-6-1-23-15,-5 3-7 16,-3-2-46-16,-5 3 22 16,0-2-19-16,0 0-50 15,0 0-65-15</inkml:trace>
  <inkml:trace contextRef="#ctx0" brushRef="#br1" timeOffset="-72059.98">20850 4556 787 0,'0'0'96'16,"0"0"31"-16,0 0-44 16,0 0-12-16,0 0-10 15,0 0-42-15,-5-6 37 16,5 6-56-16,0 0 0 0,0 0 12 16,13 6-12-16,19 12 32 15,11 6 2-15,7-2-22 16,8 2 47-16,2 0-52 15,1 0-7-15,-6-4 21 16,-5-2-11-16,-8-2 10 16,-13-4-20-16,-10-4 0 15,-9-2 7-15,-8-4-7 16,-2 0 0-16,0 0 5 16,0 6 0-16,-25 11 14 15,-19 3-19-15,-16 7 0 16,-5 1 21-16,0 2-21 15,0 7 0-15,1 5-7 0,-1 6-103 16,3-4-75-16,14-14-187 16</inkml:trace>
  <inkml:trace contextRef="#ctx0" brushRef="#br1" timeOffset="-66775.38">31583 1063 631 0,'0'0'181'15,"0"0"-147"-15,0 0 29 16,0 0 22-16,0 0-13 16,0 0-24-16,0 0 0 15,-10 0-30-15,10-3 60 16,0-1-50-16,0 0-18 16,0-2 46-16,0 1-44 15,2-2-4-15,15 1-8 0,0 4 1 16,3 2-6-16,-2 0 5 15,-7 0-7-15,0 20 0 16,-9 8 7-16,-2 4-2 16,0 3-6-16,0-5 3 15,-9-8-19-15,3-8 24 16,0-6 0-16,3-4-4 16,3-2 5-16,0 0-2 15,0-2 1-15,0 0 0 16,0 0-1-16,9 0 1 15,20 0 0-15,11 0-6 16,5 0 6-16,-3-10-71 16,-2-2-45-16,-7 0-88 15,-4-4-108-15</inkml:trace>
  <inkml:trace contextRef="#ctx0" brushRef="#br1" timeOffset="-66444.13">31981 976 664 0,'0'0'134'16,"0"0"-27"-16,0 0-27 16,0 0 0-16,0 0-38 0,0 0-36 15,14-48 32-15,1 42-26 16,-1 0-12-16,1 4 23 15,-3 0-11-15,-4 2-1 16,1 0-11-16,-3 8 0 16,0 14 0-16,-2 6 0 15,-2 7 0-15,-2-2 5 16,2 3-3-16,-2-4-2 16,5-1 0-16,-3-5 0 15,2-6-19-15,0-4 19 16,2-2-49-16,-4-4 7 15,-2-2-73-15,0-8-121 16,0 0-106-16</inkml:trace>
  <inkml:trace contextRef="#ctx0" brushRef="#br1" timeOffset="-66270.94">31961 1157 805 0,'0'0'88'16,"0"0"-29"-16,0 0 10 15,0 0 13-15,0 0-82 16,0 0 14-16,58-8-11 16,-11 5-3-16,6 2-1 15,-1-1-2-15,-8-2-76 16,-8-4-181-16</inkml:trace>
  <inkml:trace contextRef="#ctx0" brushRef="#br1" timeOffset="-65914.01">32365 978 746 0,'0'0'136'0,"0"0"-47"15,0 0-8-15,0 0-26 16,0 0-15-16,0 0-24 16,0-30 17-16,15 26-33 15,14 2-1-15,-5 2-6 16,-1 0 6-16,-14 0-1 15,-5 12-41-15,-4 2 16 16,0 4 9-16,0-2 4 16,0 1 14-16,0-2-7 0,0 2 15 15,0 1-4-15,4 0-4 16,19 1 0-16,1 3 3 16,3-1 0-1,-4-6-3-15,-10 0 0 0,-5-5 6 16,-8 0-21-16,0 0 10 15,-2 2-8-15,-27-2-8 16,-11 2-1-16,-5-2-90 16,-1-6-48-16,4-2-578 15</inkml:trace>
  <inkml:trace contextRef="#ctx0" brushRef="#br1" timeOffset="-65429.54">31465 854 812 0,'0'0'135'0,"0"0"-135"0,0 0 3 16,0 0-8-16,0 0 10 15,0 0 1-15,-48 84-6 16,26-34 0-16,2 3 27 15,4-2-4-15,3 2-20 16,11-9 6-16,2-4 1 16,2-8 19-16,32-4-18 15,17-4-7-15,25-4 49 16,19-6-47-16,17-3-5 16,15-10-1-16,6-1 6 15,8 0 0-15,1-6-6 0,-8-8-7 16,-13 2-7-16,-23 0-12 15,-23 2-74-15,-28 0-64 16,-22-2-208-16</inkml:trace>
  <inkml:trace contextRef="#ctx0" brushRef="#br1" timeOffset="-64804.45">30860 1002 525 0,'0'0'477'16,"0"0"-459"-16,0 0 52 16,0 0-70-16,0 0 0 15,0 0-3-15,69 4 12 16,-44 23-8-16,-16 5-1 15,-9 4 0-15,0 2-6 16,-18-2 6-16,-6-6-3 16,-1-8 0-16,8-10 6 15,3-6 8-15,7-4 2 0,5-2 13 16,2 0 51-16,0 0-76 16,0 0-1-16,0 0 12 15,27 0-7-15,19 0-6 16,21 0 1-16,9-10 0 15,-3 4-22 1,-6 2-22-16,-18 4-75 0,-15-2-153 16</inkml:trace>
  <inkml:trace contextRef="#ctx0" brushRef="#br1" timeOffset="-63558.04">31712 1664 656 0,'0'0'97'0,"0"0"-15"16,0 0-7-16,0 0 57 15,0 0-86-15,0 0 21 16,0-20-67-16,0 20-5 16,0 6-3-16,0 20 16 0,0 8-5 15,4 4-3-15,1 5 7 16,1-3-7-16,-2-7 0 15,6-1-34-15,-1-7-4 16,-3-9-120-16,0-12-173 16</inkml:trace>
  <inkml:trace contextRef="#ctx0" brushRef="#br1" timeOffset="-62447.83">32055 1672 604 0,'0'0'141'16,"0"0"-44"-16,0 0-33 15,0 0-2-15,0 0 31 16,0 0-76-16,0-6-4 15,17 6-13-15,1 0 0 0,1 0-3 16,-6 0 3-16,-7 6-5 16,-4 6 3-1,-2 4 4-15,0 0-15 0,0 1 13 16,-8-2 0 0,1-3-3-16,3-3 3 0,4-2 0 15,0 0-6-15,0 1 16 16,4 2 5-16,19-1-15 15,-4 1 0-15,6 3 3 16,-3-5-3-16,-4 4 0 16,-9-6-2-16,-2-1 6 15,-7 2-12-15,0-1 8 16,0 0 0-16,-10 0 4 16,-5 0-4-16,-5-2 0 15,0-2-3-15,-2 2 9 0,-1-2-16 16,-2-2-24-16,4 0-82 15,-2-2-52-15</inkml:trace>
  <inkml:trace contextRef="#ctx0" brushRef="#br1" timeOffset="-60034.53">32510 1698 585 0,'0'0'195'0,"0"0"-125"15,0 0-26-15,0 0 42 16,0 0-25-16,0 0-30 16,0-6-16-16,-8 6-15 15,0 10 0-15,-5 14-3 0,1 6 15 16,3 5-3-16,7-2-9 15,2 6 0-15,0-6 8 16,17-6-6-16,10-5 1 16,2-10-3-16,2-4 0 15,1-2 5-15,-8-6-5 16,-3 0 0-16,-11 0-3 16,-1-12 6-16,-9-8-3 15,0 0 0-15,0-4 0 16,-15 6-6-16,-10 4 6 15,1 6-8-15,-3 4 3 16,5 2 1-16,2 2-13 0,5 0-61 16,1 6-105-16,9 6-59 15</inkml:trace>
  <inkml:trace contextRef="#ctx0" brushRef="#br1" timeOffset="-59694.98">32892 1802 475 0,'0'0'435'0,"0"0"-409"15,0 0 56-15,0 0 6 16,0 0-51-16,0 0-13 16,36-8-24-16,-3 6 0 15,10 1-4-15,-5-2 4 16,2 2-8-16,-11-2 8 15,-7 2-59-15,-9-4-92 16,-3 0-214-16</inkml:trace>
  <inkml:trace contextRef="#ctx0" brushRef="#br1" timeOffset="-59479.13">33349 1624 931 0,'0'0'125'0,"0"0"-101"16,0 0-24-16,0 0 0 15,0 0 38-15,0 0-5 16,5 118 11-16,-5-68-44 16,0 3 0-16,2-5-15 15,6-10-79-15,6-14-144 0</inkml:trace>
  <inkml:trace contextRef="#ctx0" brushRef="#br1" timeOffset="-58614.13">31523 1434 665 0,'0'0'99'15,"0"0"5"-15,0 0-53 16,0 0-27-16,0 0 43 15,0 0-62-15,-10 15-3 16,1 21-2-16,-4 17 13 16,-3 9 22-16,1 6-29 15,1 10-3-15,6 3 30 16,8-3-28-16,0-2 1 16,2-12-6-16,29-10 1 15,18-14 2-15,20-8-3 0,21-14 0 16,18-8 11-1,13-6-9-15,10-4-1 0,5 0-1 16,-2-8 0-16,-12-7-4 16,-24 4 4-16,-17 4-9 15,-33 0 1-15,-11 0-50 16,-14-2 16-16,-7 1-54 16,-5 0-32-16,-9 2 67 15,-2-4-169-15</inkml:trace>
  <inkml:trace contextRef="#ctx0" brushRef="#br1" timeOffset="-57958.44">31114 1751 775 0,'0'0'182'0,"0"0"-120"16,0 0 6-16,0 0-28 16,0 0-21-16,0 0 8 15,58-43-27-15,-46 43 0 16,-6 6-6-16,-6 18 6 16,0 7-3-16,-13 5 1 15,-11 1-13-15,-1-2 12 16,5-7-7-16,5-4 10 15,1-10-6-15,7-6 6 16,3-2-5-16,4-4-2 16,0-2 14-16,0 0 7 15,0 0-14-15,0 0 0 16,6 0 5-16,15 0-5 16,12 0 0-16,5 0-4 0,-1 0-1 15,-1 0-11-15,-9 0-145 16,-9 0-88-16,-7 0-304 15</inkml:trace>
  <inkml:trace contextRef="#ctx0" brushRef="#br1" timeOffset="-56471.6">31959 2386 670 0,'0'0'122'16,"0"0"-74"-16,0 0 24 0,0 0-56 16,0 0-15-16,0 0 55 15,-43 62-38-15,37-26 10 16,1 3 2-16,5-3-20 16,0-7 2-16,5-3-12 15,15-5 0-15,5-5 8 16,-4-6-8-16,4-7 0 15,-4-3 4-15,-4 0 1 16,-3 0 6-16,-6-5-11 16,-5-12 0-16,-3-1-7 15,0 0 7-15,-9 3-26 16,-12 5 20-16,-3 2-19 16,-2 5 23-16,-1 3-35 15,2 0-60-15,5 0-16 0,7 0-149 16</inkml:trace>
  <inkml:trace contextRef="#ctx0" brushRef="#br1" timeOffset="-55103.55">32423 2444 630 0,'0'0'156'0,"0"0"-126"16,0 0 26-16,0 0-16 15,0 0-7-15,0 0-20 16,-43-2-13-16,43 14 5 16,0 2 10-16,16 2-15 15,11 1 0-15,4-2 6 16,2 1-3-16,0-4-1 16,-6 0-2-16,-9 1 0 0,-5-4-6 15,-8 1 6 1,-5 3 0-16,0 0-1 0,0 0 3 15,-11 1-3-15,-7-4 1 16,-5-4 0-16,2 0 6 16,0-6-6-16,1 1 0 15,5-1 9-15,1 0-5 16,12 0 0-16,2-7-4 16,0-11 4-16,0-7 1 15,16-1-5-15,5-3-7 16,2 0 3-16,-5 3 8 15,-5 4-9-15,-3 4 5 16,-10 6 0-16,0 0-1 0,0 4 1 16,-14 0 0-16,-9 4 3 15,-1 2 2-15,2 2-8 16,4 0 3-16,5 0 0 16,6 8-22-16,7 4-64 15,0 0-64-15,0 2-90 16</inkml:trace>
  <inkml:trace contextRef="#ctx0" brushRef="#br1" timeOffset="-54860.63">32853 2577 756 0,'0'0'274'16,"0"0"-232"-16,0 0-1 15,0 0-24-15,0 0 59 16,0 0-76-16,93 0 0 16,-55 0-1-16,4 0 10 15,1-4-23-15,-8 0-19 16,-4-1-35-16,-6 1 13 16,-8-1-200-16,-1-2-393 15</inkml:trace>
  <inkml:trace contextRef="#ctx0" brushRef="#br1" timeOffset="-54548.53">33418 2468 861 0,'0'0'145'0,"0"0"-124"0,0 0-14 15,0 0 2-15,0 0 24 16,0 0-29-16,0 62 7 15,0-37 0-15,0-7-11 16,7-7 0-16,4-4-2 16,7-6 11-16,-2-1 1 15,3 0-10-15,-1 0 0 16,1-10 18-16,-9-8-18 16,-1-5 18-16,1 1-11 15,-10 1 5-15,0 5 10 16,0 4-19-16,0 4 3 0,-23 4 3 15,-12 4-9-15,-8 0-54 16,-10 0-48-16,-1 12-209 16</inkml:trace>
  <inkml:trace contextRef="#ctx0" brushRef="#br1" timeOffset="-53814.03">31808 2249 829 0,'0'0'40'0,"0"0"-1"16,0 0-31-16,0 0 13 16,0 0-13-16,0 0-8 15,-65 145 46-15,59-85-32 16,2 6 14-16,4-2-22 15,0-6 0-15,21-5 37 16,19-9-38-16,16-6-2 16,16-8 21-16,14-8-19 15,15-6 1-15,5-8-6 16,8-8 0-16,-1 0 5 16,-3 0-5-16,-15-4 0 15,-16-4 2-15,-19 2-2 16,-16 2-7-16,-11-4-20 0,-8 2-37 15,-12-2 4-15,-9-2-125 16,-4 0-57-16</inkml:trace>
  <inkml:trace contextRef="#ctx0" brushRef="#br1" timeOffset="-53255.44">31278 2480 843 0,'0'0'94'0,"0"0"-80"0,0 0 5 16,0 0-15-16,0 0 42 16,0 0-46-16,95 21 0 15,-93 6 1-15,-2 8-1 16,0-3-14-16,-18 0 9 16,-1-6 10-16,1-6-9 15,5-11 4-15,7-2 0 16,4-7 45-16,2 0-13 15,0 0 8-15,0 0 2 16,0 0-40-16,8 0 8 16,13 0-10-16,8 0 0 0,2 0-17 15,-2 0 10 1,-4 0-72-16,-5 0-93 0,0 0-175 16</inkml:trace>
  <inkml:trace contextRef="#ctx0" brushRef="#br1" timeOffset="-52697.02">31914 3057 724 0,'0'0'195'0,"0"0"-136"15,0 0 11-15,0 0-2 0,0 0-68 16,0 0 3 0,41 0-2-16,-28 0-1 0,-7 3-5 15,-4 7 2-15,-2 4-16 16,0 0 11-16,0 0-7 16,0-2 12-16,0 0-4 15,0-2 7-15,0 0 0 16,0 0-5-16,10 2 11 15,12 0-2-15,7 0-4 16,2 2 0-16,-2-2-3 16,-4 0 3-16,-9 0 0 15,-8-2-1-15,-8 2 4 16,0-2-10-16,0 0 7 16,-6-2 0-16,-12 0 2 15,-3 1-2-15,4-1 0 0,-1-3-2 16,7 0-27-1,-1-5-6-15,10 0-131 0,2 0-73 16</inkml:trace>
  <inkml:trace contextRef="#ctx0" brushRef="#br1" timeOffset="-52138.51">32533 3148 732 0,'0'0'205'0,"0"0"-205"15,0 0 2 1,0 0 27-16,0 0 15 0,0 0-28 15,-21 62 2-15,23-42-16 16,15-4 8-16,6-6-10 16,-1-2 3-16,0-8 19 15,3 0-22-15,-3 0 0 16,-1 0 1-16,-4-12 2 16,-5 4 3-16,-4 2-6 15,-6 4 0-15,-2 2 22 16,0 0-22-16,0 0 0 15,0 0-11-15,0 4 24 16,0 16-13-16,0 2 0 0,0 2 0 16,0 1-19-16,0-4 18 15,0 0-69-15,0-9-113 16,11-6-227-16</inkml:trace>
  <inkml:trace contextRef="#ctx0" brushRef="#br1" timeOffset="-51962.97">33044 3296 939 0,'0'0'112'0,"0"0"-69"0,0 0-42 16,129-16 11-1,-89 14-6-15,1 2-6 0,-4 0-67 16,-3-2-143-1,-3-4-529-15</inkml:trace>
  <inkml:trace contextRef="#ctx0" brushRef="#br1" timeOffset="-51670.32">33543 3178 742 0,'0'0'243'15,"0"0"-206"-15,0 0 11 16,0 0-12-16,0 0-26 15,0 0 4-15,0 28-14 16,-2-4 0-16,0-4 9 16,2 0-9-16,2-8 0 0,20-3 6 15,7-6-2-15,0-3 5 16,-2 0-9-16,-3 0 0 16,-6-3-1-16,-3-12 1 15,-5 1 0-15,-10-4 14 16,0 0-13-16,-2 4 8 15,-25 0-9-15,-9 8 0 16,-7 6-21-16,-15 0 17 16,-6 0-95-16,-9 4-203 15</inkml:trace>
  <inkml:trace contextRef="#ctx0" brushRef="#br1" timeOffset="-51026.92">31908 2919 693 0,'0'0'131'0,"0"0"-113"0,0 0 50 15,0 0-37-15,0 0 26 16,-98 120-14-16,87-53-29 16,1 9 34-16,8 6-48 15,2 3 0-15,5-9 10 16,30-6-6-16,21-10-1 16,16-10-3-16,12-14 9 15,9-10 8-15,13-16-17 16,7-10 0-16,1 0 4 15,-3 0-4-15,-17-2 0 16,-21-4-1-16,-17 0-28 0,-21 2 23 16,-12 4-52-16,-17-4-57 15,-6 4-29-15,-2 0-93 16</inkml:trace>
  <inkml:trace contextRef="#ctx0" brushRef="#br1" timeOffset="-50499.25">31315 3310 690 0,'0'0'150'15,"0"0"-119"-15,0 0-8 0,0 0 24 16,0 0-26-16,0 0-6 16,65-18 12-16,-45 26 24 15,-5 11-33-15,-10 3-18 16,-5 8 0-16,0 2 10 16,-18 4-10-16,-2-4 0 15,2-6 10-15,5-8-3 16,4-8 20-16,7-6-2 15,2-4-20-15,0 0 50 16,0 0-51-16,9 0-4 16,17 0 19-16,10 0-13 15,2 0-6-15,-5-4-3 16,-6 2-78-16,-3 2-5 16,-3 0-218-16</inkml:trace>
  <inkml:trace contextRef="#ctx0" brushRef="#br1" timeOffset="-50002.08">32053 3934 1020 0,'0'0'31'15,"0"0"-4"-15,0 0-26 16,0 0 15-16,0 0-21 16,0 0 5-16,2 103 0 15,2-63-16-15,1-3-2 16,1-2-64-16,6-16-103 16,-1-6-142-16</inkml:trace>
  <inkml:trace contextRef="#ctx0" brushRef="#br1" timeOffset="-49616.07">32389 3926 968 0,'0'0'110'15,"0"0"-82"-15,0 0-8 16,0 0 16-16,0 0-30 0,0 0 19 16,53-34-25-1,-46 34 0-15,-2 0-7 0,-5 16 7 16,0 4 0-16,0 2 0 15,0 6 3-15,0 0 1 16,0 3-4-16,0 0 0 16,0 0-1-16,6-3 1 15,5-5 0-15,-1-2-3 16,-2-3-52-16,-1-7-10 16,-5-4-135-16,-2-5-138 15</inkml:trace>
  <inkml:trace contextRef="#ctx0" brushRef="#br1" timeOffset="-49429.52">32348 4118 833 0,'0'0'159'0,"0"0"-132"16,0 0 39-16,0 0-33 15,0 0-16-15,0 0-10 16,146-48-7-16,-104 40-6 15,3 2-9-15,-6 0-47 16,-7-3-108-16,-8 0-257 16</inkml:trace>
  <inkml:trace contextRef="#ctx0" brushRef="#br1" timeOffset="-49167.96">33154 4010 487 0,'0'0'596'16,"0"0"-582"-16,0 0 64 15,0 0-76-15,0 0-1 16,113 0 8-16,-60-2-9 0,-1 0-9 16,-8-2-107-1,-6 0-295-15</inkml:trace>
  <inkml:trace contextRef="#ctx0" brushRef="#br1" timeOffset="-48880.33">33630 3934 769 0,'0'0'266'0,"0"0"-258"0,0 0-8 15,0 0 76-15,0 0-59 16,0 0 1-16,0 64-8 0,0-50-8 16,6-6 2-1,15-4-4-15,1-4 0 0,2 0 8 16,-1 0-8-16,-9-12 0 15,-4-6 10-15,-5 0-4 16,-5-4 8-16,0 2-8 16,-7 2 1-16,-22 4-14 15,-14 8 0-15,-16 6-34 16,-17 0-27-16,-11 0-153 16,-11 2-568-16</inkml:trace>
  <inkml:trace contextRef="#ctx0" brushRef="#br1" timeOffset="-48363.59">31876 3649 758 0,'0'0'101'0,"0"0"-98"16,0 0 38-16,-84 149 45 15,77-85-30-15,7 8-29 16,0 4 7-16,23-2-28 15,21-5 10-15,26-11-16 0,18-14 0 16,19-14 11 0,18-14-11-16,8-14 0 15,6-2-2-15,-1-10 5 16,-7-10-11-16,-19 2-10 0,-19 6-41 16,-28 2-38-16,-32 0-143 15,-17 4-135-15</inkml:trace>
  <inkml:trace contextRef="#ctx0" brushRef="#br1" timeOffset="-47859.91">31346 3966 869 0,'0'0'71'0,"0"0"-13"15,0 0-17-15,0 0 2 16,0 0-14-16,0 0-28 16,54-8-1-16,-43 26 0 15,-11 8 5-15,0 9-10 16,-7 1 5-16,-15-3 0 15,1 0 6-15,6-13-6 16,4-6 0-16,6-8 17 16,5-3-3-16,0 2 25 15,0-1-39-15,23 0 0 16,14-2 7-16,11-2-7 16,2 0-3-16,2 0-44 15,-3 0-95-15,-7 0-113 16</inkml:trace>
  <inkml:trace contextRef="#ctx0" brushRef="#br1" timeOffset="-47284">32338 4598 939 0,'0'0'122'0,"0"0"-92"15,0 0-2-15,0 0-28 16,0 0 2-16,0 0 37 16,33 76-39-16,-17-48 0 15,-5 0 4-15,0-4-4 16,-11 0-1-16,0-4-11 16,0-6 4-16,0-2-15 15,-13-5 18-15,-3-4 2 0,1-3-2 16,1 0 10-1,3 0-6-15,9 0 1 0,2-11 0 16,0-12 7-16,0-3-7 16,8-4 0-16,15 0-4 15,4 0 7-15,-3 2-6 16,-2 4-5-16,-4 4 8 16,-9 6 3-16,-5 4-3 15,-4 6 0-15,0 0 10 16,-4 4-8-16,-13 0 7 15,-4 0-9-15,3 0 1 16,3 0 6-16,4 4-7 16,6 4-32-16,5-2-58 0,0-2-153 15,12-4-133-15</inkml:trace>
  <inkml:trace contextRef="#ctx0" brushRef="#br1" timeOffset="-46925.4">32988 4722 666 0,'0'0'355'0,"0"0"-337"16,0 0 80-16,0 0-46 16,0 0-1-16,0 0-6 15,16 0-38-15,20 0 7 16,10 0-14-16,8 0 0 15,4 0-17-15,4 0-1 16,-6-4-82-16,-10-2-66 0,-10-4-332 16</inkml:trace>
  <inkml:trace contextRef="#ctx0" brushRef="#br1" timeOffset="-46738.65">33708 4542 1098 0,'0'0'85'0,"0"0"-8"16,0 0-3-16,0 0-31 16,0 0 16-16,0 0-59 15,5 32 0-15,-5 4 17 16,0 2-17-16,0 6 0 16,0 0-16-16,0-2-143 15,0-11-93-15</inkml:trace>
  <inkml:trace contextRef="#ctx0" brushRef="#br1" timeOffset="-45992.5">32064 4379 788 0,'0'0'54'0,"0"0"-40"0,0 0 20 15,-78 114 8-15,58-57 11 16,7 9 14-16,5 6-49 15,8-2 31-15,0-8-49 16,23-9 0-16,19-16 14 16,18-11-12-16,12-9 5 15,10-11-7-15,0-6 5 16,-3 0-23-16,-12 0 10 16,-15 0-115-16,-17 0-97 0,-20-2-540 15</inkml:trace>
  <inkml:trace contextRef="#ctx0" brushRef="#br1" timeOffset="-45563.78">31417 4656 827 0,'0'0'195'0,"0"0"-188"0,0 0 5 16,0 0 28-16,0 0-17 15,0 0-23-15,56-50 3 16,-51 68-9-16,-5 8 6 15,0 6 0-15,0-2-1 16,0-2 3-16,-3-4-4 16,1-8 2-16,2-4 0 15,0-4 2-15,0 1-2 16,2-2 0-16,19 4 13 16,6-2-3-16,4 1-1 15,2-1-9-15,1-4 0 16,-1 2-9-16,-4 3 9 15,-2-1-44-15,-6 1-57 0,-2 4-119 16,-1 1-156-16</inkml:trace>
  <inkml:trace contextRef="#ctx0" brushRef="#br1" timeOffset="-44916.9">32215 5298 813 0,'0'0'13'15,"0"0"6"-15,0 0 33 16,0 0 1-16,-33 118-33 16,33-90-19-16,0-2 35 15,15-8-35-15,12-4-1 16,6-8 0-16,0-4 7 15,2-2-16-15,-4 0-5 16,-5 0-21-16,-4-16 28 0,-3 2-31 16,-9 2 38-1,-3 4 4-15,-5 6-3 16,-2 2 67-16,0 0-41 0,0 0-24 16,0 0 36-16,0 8-37 15,0 10 30-15,0 10-7 16,0 1-24-16,5 3 7 15,4-3-8-15,4 4-27 16,3-4 19-16,-1-2-74 16,3-7-43-16,0-10-386 15</inkml:trace>
  <inkml:trace contextRef="#ctx0" brushRef="#br1" timeOffset="-42812.05">32966 5466 506 0,'0'0'514'15,"0"0"-483"-15,0 0 24 16,0 0-22-16,0 0 44 16,0 0-71-16,29 0 6 15,18 0-8-15,11 0-4 16,-4 0-2-16,-8 0-34 15,-8 0-84-15,-16 0-97 16,-9 0-267-16</inkml:trace>
  <inkml:trace contextRef="#ctx0" brushRef="#br1" timeOffset="-42034">33470 5370 479 0,'0'0'418'0,"0"0"-405"0,0 0-13 15,0 0 36-15,0 0-11 16,-29 118 38-16,31-96-63 16,23-2 8-16,10-8 21 15,5-4-29-15,3-8 1 16,-3 0 8-16,-11 0-7 16,-8-6 6-16,-5-12-8 15,-7-2 4-15,-7-4 32 16,-2-4-33-16,0 0 12 15,-15 2 2-15,-16 6-14 16,-5 6-3-16,-11 10 0 16,-7 4-25-16,-3 0 23 0,-8 4-119 15,0 4-139-15</inkml:trace>
  <inkml:trace contextRef="#ctx0" brushRef="#br1" timeOffset="-41449.65">31990 4995 831 0,'0'0'80'0,"0"0"-64"16,-85 146 31-16,59-67 3 16,8 7 12-16,7 6-15 15,11 0-11-15,0-4 16 16,31-6-52-16,27-9 1 16,18-13 12-16,18-12-11 15,8-12-4-15,6-10 1 0,0-13-93 16,-2-13 19-1,-10 0-83-15,-15-9-156 0</inkml:trace>
  <inkml:trace contextRef="#ctx0" brushRef="#br1" timeOffset="-40985.03">31520 5398 803 0,'0'0'125'0,"0"0"-70"16,0 0-8-16,0 0 14 15,0 0-38-15,0 0-20 16,36-36 23-16,-19 44-23 16,-5 12 5-16,-10 6-8 0,-2 8 8 15,0 0 0-15,-9 2-8 16,-11-2 0-16,0-4 3 15,7-8-3-15,1-10 0 16,8-3-1-16,4-8 14 16,0 2-7-16,0-3-6 15,29 0 0-15,16 0-2 16,5 0 2-16,11 0-49 16,1 0-39-16,-4 0-86 15,-6 0-108-15</inkml:trace>
  <inkml:trace contextRef="#ctx0" brushRef="#br1" timeOffset="-40535.25">32251 6122 541 0,'0'0'549'0,"0"0"-538"16,0 0 75-1,0 0-20-15,0 0-22 0,0 0 2 16,-23 0-46-16,26 0 0 15,10 0-3-15,2 14 3 16,-5 6-20-16,-8 4 20 16,-2 4-27-16,0 2 22 15,-14 0-11-15,-3-6 15 16,3-4-2-16,3-8 3 16,5-6 0-16,6-4 0 15,0-2 0-15,0 0 17 16,17 0-15-16,22 0 4 15,7 0-6-15,5-2-19 16,5-8 18-16,-5 2-83 0,-8 0-10 16,-8 2-63-16,-10 2-136 15</inkml:trace>
  <inkml:trace contextRef="#ctx0" brushRef="#br1" timeOffset="-39597.04">32882 6280 198 0,'0'0'711'0,"0"0"-617"16,0 0 29-16,0 0-68 16,0 0 5-16,0 0 19 15,19-28-69-15,30 16-8 16,18 0-4-16,12 2 4 16,-2 0-17-16,-3 6-1 0,-11 2-99 15,-19 0-19 1,-15 2-211-16</inkml:trace>
  <inkml:trace contextRef="#ctx0" brushRef="#br1" timeOffset="-39302.22">33499 6156 813 0,'0'0'147'16,"0"0"-135"-16,0 0 13 15,0 0 16-15,0 0-22 16,0 0 41-16,0 46-15 15,4-24-45-15,11 0 27 0,8-4-27 16,4-6 0-16,4-4 13 16,0-6-12-16,-2-2 1 15,-4 0-4-15,-4-4 9 16,-7-10 9-16,-5-6-16 16,-7 0 0-16,-2 0 12 15,0 2-12-15,-15 4 0 16,-16 6-2-16,-8 8-15 15,-9 0 15-15,-10 4-54 16,2 18-74-16,-7-2-123 16</inkml:trace>
  <inkml:trace contextRef="#ctx0" brushRef="#br1" timeOffset="-38701.61">32111 5967 684 0,'0'0'89'0,"0"0"-46"15,0 0-34-15,0 0 95 16,0 0-64-16,-121 105 30 15,101-47-12-15,5 8-32 16,10 6 9-16,5 1-4 16,0-5-28-16,24-6 39 15,17-12-42-15,14-8 0 16,13-12 8-16,7-8-5 16,10-10 0-16,6-6-3 15,1-6-49-15,-1 0 33 16,-9 0-44-16,-12-12-23 15,-22 2-156-15</inkml:trace>
  <inkml:trace contextRef="#ctx0" brushRef="#br1" timeOffset="-38089.96">31598 6220 607 0,'0'0'240'0,"0"0"-213"16,0 0 44-16,0 0-43 16,0 0 42-16,0 0-14 15,106-28-51-15,-92 48 3 16,-7 6-8-16,-7 6 0 16,0 4-3-16,-9-4 3 15,-9-2 0-15,3-9-7 16,3-3 17-16,1-8-6 15,5-5-1-15,-1 2-3 16,5-7 58-16,2 2-52 16,0-2-1-16,0 0 2 15,0 0 1-15,7 0 0 16,17 0-8-16,10 0 0 16,8 0-16-16,0-4-8 0,-4-1-34 15,-4 5-15-15,-13 0-104 16,-3 0 0-16,-11 0-83 15</inkml:trace>
  <inkml:trace contextRef="#ctx0" brushRef="#br1" timeOffset="-37518.54">32369 6970 1078 0,'0'0'73'0,"0"0"-60"0,0 0-13 15,0 0 0 1,0 0 34-16,16 125-27 0,-3-75 4 16,0 4-11-16,3 4-22 15,-3-6-40-15,3-6-146 16,3-14-567-16</inkml:trace>
  <inkml:trace contextRef="#ctx0" brushRef="#br1" timeOffset="-34449.6">23011 4608 717 0,'0'0'105'0,"0"0"-46"16,0 0-3-16,0 0-41 16,0 0 77-16,0 0-55 15,0 0-5-15,-2-69-13 16,2 68-2-16,0 1 49 16,0 0-52-16,0 0-3 15,0 0 9-15,0 0-19 16,0 4-2-16,0 20-6 15,4 14 7-15,0 12-2 16,4 6 2-16,-4 0 0 16,0-4-1-16,1-6 6 0,1-10-4 15,1-1-1-15,-2-7 0 16,-3-4-3-16,-2 0 3 16,0-2 0-16,0-2-2 15,0 0-3-15,0-4 4 16,0-2-67-16,0-2-33 15,0-8-5-15,0-4-165 16</inkml:trace>
  <inkml:trace contextRef="#ctx0" brushRef="#br1" timeOffset="-33617.04">23486 4636 181 0,'0'0'434'0,"0"0"-363"0,0 0-12 15,0 0 48-15,0 0-29 16,0 0 29-16,2-16-101 16,-2 16 5-16,0 28-6 15,-2 12 1-15,-3 14 1 16,0 4 27-16,5 2-33 16,0-2 32-16,5-7-33 15,17-13 0-15,5-10 5 16,2-6-5-16,4-12 0 15,-4-8 1-15,3-2 6 16,-5 0 15-16,2-16-22 0,-5-10 0 16,0-6 19-16,-6-8-9 15,-7-6 7-15,-1-4-1 16,-10-3-9-16,0 5 19 16,0 6-26-16,-6 8 0 15,-11 6 23-15,-8 6-23 16,-4 6 0-16,-6 4-2 15,-3 2 4-15,-3 4-10 16,2 2 8-16,5 2-1 16,10 2-9-16,6 0 10 15,9 0-29-15,4 0-22 16,3 12-47-16,2 6 56 16,2 2-90-16,23-2-38 0,8-2-64 15</inkml:trace>
  <inkml:trace contextRef="#ctx0" brushRef="#br1" timeOffset="-33183.49">24056 4676 825 0,'0'0'91'0,"0"0"0"15,0 0-34-15,0 0-38 16,0 0-19-16,0 0 8 15,8 36 12-15,-8-2-20 0,0 4 0 16,3 1 12 0,4-3-9-16,4-4-2 0,5-5-1 15,6-2 4-15,4-7 4 16,6-6-8-16,1-4 0 16,2-6 13-16,-1-2-12 15,0 0 2-15,-8 0-3 16,-4-16 0-16,-3-4 5 15,-8-6-5-15,-3-6 0 16,-6-7 7-16,-2-5-2 16,0-2 2-16,0-2 8 15,-2 2-12-15,-13 4 35 16,-5 8-38-16,-5 8 0 16,1 8 8-16,0 7-4 15,-3 6-7-15,0 5 3 0,-4 0-23 16,-1 0 14-16,1 13-70 15,2 8-17-15,9 1-29 16,11 0-66-16,9-2-192 16</inkml:trace>
  <inkml:trace contextRef="#ctx0" brushRef="#br1" timeOffset="-32646.45">24800 4546 821 0,'0'0'116'0,"0"0"-43"16,0 0 46-16,0 0-82 15,0 0 1-15,0 0-38 16,0 15 8-16,6 22-16 16,4 5 8-16,-4 4 0 15,3 0 3-15,-1-2-3 16,0-2 0-16,-1-5-1 15,-3-7 5-15,0-5-5 0,1-4 1 16,-5-3-14 0,0-2 9-16,3-4-57 0,-3 0-24 15,2-8-54-15,0-2-56 16</inkml:trace>
  <inkml:trace contextRef="#ctx0" brushRef="#br1" timeOffset="-32065.89">25219 4604 819 0,'0'0'134'0,"0"0"-119"15,0 0 34-15,0 0-26 16,0 0-11-16,0 0 35 0,-58 100-47 15,56-56 0 1,2-1 21-16,0-3-21 0,6-8 0 16,15-6 1-16,4-8 9 15,0-7-8-15,4-4-2 16,3-5 0-16,-1-2 3 16,0 0-3-16,-6 0 0 15,-3-13-1-15,-7-2 5 16,-5-3-7-16,-6-3 3 15,-4-5 0-15,0-2 13 16,0-2-13-16,-4-2 0 16,-14 4-7-16,-5 2 16 15,-3 6-12-15,2 4 3 16,-1 6 0-16,7 2-4 16,2 4 4-16,3 2-2 15,4 2-2-15,0 0-14 16,1 0 17-16,2 4-74 0,2 8 8 15,4 4-5-15,0 0-86 16,0-2-63-16</inkml:trace>
  <inkml:trace contextRef="#ctx0" brushRef="#br1" timeOffset="-31653.53">25631 4684 680 0,'0'0'31'0,"0"0"-9"16,0 0-14-16,0 0 34 0,0 0 2 15,0 0 7-15,23 82 1 16,-23-56-39-16,0 0 1 16,6-3 3-16,8-5 0 15,1-6 30-15,10-1-47 16,2-7 4-16,2-1 18 15,2-3-22-15,-4 0 0 16,0 0-2-16,-6-11 19 16,-3-4-17-16,-7-7 0 15,-4-5 0-15,-7-3 14 16,0-6-5-16,0 0 17 16,0 0-3-16,-9 4-21 15,-8 4 49-15,-4 6-36 16,-6 6-15-16,-2 6 18 15,0 3-18-15,-2 7-1 0,2 0-2 16,2 0-38-16,6 14 22 16,3 9-75-16,1-1-14 15,11 0-96-15,6-8-269 16</inkml:trace>
  <inkml:trace contextRef="#ctx0" brushRef="#br1" timeOffset="-31104.22">26233 4660 760 0,'0'0'108'0,"0"0"-107"0,0 0 16 15,0 0 40-15,0 0-34 16,-23 104-5-16,23-72-18 15,0-5 18-15,3-5-5 16,15-8-13-16,7-10 0 16,0-4 16-16,7 0-15 15,-1 0 4-15,-2-13 2 16,0-6 3-16,-4-2 30 16,-5-3-36-16,-9-6 1 15,-5 0 23-15,-6-2-1 16,0-2 0-16,0 2-14 15,-13 4-5-15,-9 3 24 16,-9 7-32-16,-1 4 0 16,-3 6 0-16,-1 7 3 0,7 1-6 15,2 0 2-15,7 5-44 16,5 13 37-16,3 5-87 16,6-1-10-16,6-2-103 15,0-4-545-15</inkml:trace>
  <inkml:trace contextRef="#ctx0" brushRef="#br1" timeOffset="-30830.16">26807 4511 1037 0,'0'0'144'0,"0"0"-142"0,0 0 25 16,0 0-18-16,0 0-7 16,0 0 20-16,43 93-12 15,-36-39-8-15,-3 2 27 16,0 2-29-16,2-3 0 16,-2-9 7-16,0-6-4 15,3-6-6-15,1-6-4 16,-3-4-79-16,-2-12-10 15,-1-8-254-15</inkml:trace>
  <inkml:trace contextRef="#ctx0" brushRef="#br1" timeOffset="-7225.06">32911 7163 670 0,'0'0'48'0,"0"0"67"0,0 0-46 16,0 0-23-16,0 0 20 15,0 0-40-15,0 0 45 16,164-6-55-16,-93 2-5 15,-6 1 53-15,-5 3-54 16,-13-1 0-16,-11-2-1 16,-7 3-3-16,-9-1-1 15,-11-2-5-15,-3 1 0 16,-4 2 1-16,-2-1-1 16,0 1-5-16,0 0-12 15,0 0-74-15,-4 0-7 16,-9 0-201-16</inkml:trace>
  <inkml:trace contextRef="#ctx0" brushRef="#br1" timeOffset="-6875.14">33612 7072 850 0,'0'0'85'0,"0"0"-85"16,0 0-2-16,0 0 2 16,-65 114 25-16,54-69-25 15,9-5 5-15,2-10 35 0,2-8-27 16,19-10-4 0,-2-6 19-16,6-6-6 0,2 0 42 15,0-10-41-15,2-16-14 16,-8-10 28-16,-9-4-14 15,-3-3-12-15,-9 6-9 16,0 1 4-16,-13 9 25 16,-12 7-31-16,-8 8 1 15,-8 12-17-15,-10 0 12 16,0 28-66-16,-1 12-32 16,17 2-152-16</inkml:trace>
  <inkml:trace contextRef="#ctx0" brushRef="#br1" timeOffset="-3258.96">33719 7590 378 0,'0'0'44'0,"0"0"14"16,0 0-33-16,0 0-8 16,0 0-12-16,0 0 2 15,0 0 19-15,-100-12 15 16,67 9-36-16,6 3 58 16,9-1-32-16,9 1 0 15,7 0 22-15,2 0-40 16,0 0-8-16,0 0-5 15,0 0 8-15,15 0-8 16,10 0 0-16,4 0 0 16,2-4 24-16,-6-1-20 15,-6 4 13-15,-14-2-16 0,-5 2 17 16,0-2-27 0,-5 2 9-16,-26 1-34 0,-15-3 15 15,-10 3 0-15,4 0 4 16,8 0 14-16,13 0 1 15,10 0 4-15,13 0-4 16,8 0 0-16,0 0 8 16,8 0-4-16,28 0-1 15,11 0-3-15,16 0 0 16,-1 0 8-16,2-3-8 16,-8-4 0-16,-18 2 21 15,-13 0-4-15,-17 4-9 16,-8 1-8-16,-6 0 7 15,-30 0-27-15,-17 0 20 0,-14 0-13 16,7 0 3-16,2 0 14 16,11 0-6-16,21 0 2 15,7 0 0-15,15 0 1 16,4 0-1-16,2 0 0 16,29 0 4-16,17 3 0 15,14 0 0-15,5-2-4 16,-3-1 0-16,1 0 8 15,-18 0 2-15,-16 0-10 16,-14 0 22-16,-17 0-22 16,0 0-14-16,-42 0-11 15,-18 0 25-15,-14 4-17 16,1 0 17-16,8-1-1 0,5 0 1 16,11 1 4-1,15 0 2-15,15 0-6 0,15-1 2 16,4-1-5-16,4 0 3 15,25 1 0-15,15 0 13 16,6-3-10-16,8 0 6 16,-6 0-7-16,-4 0-2 15,-13 0 40-15,-17 0-34 16,-11 0-6-16,-7 0 0 16,-12 0-13-16,-28 0 12 15,-16 0-11-15,-4 0 12 16,2 0-15-16,12 0 15 15,8 0 0-15,11 0 7 16,13 0-4-16,10 0 4 0,4 0-7 16,4 1 0-16,28 3 0 15,11 1 0-15,12-3 0 16,6-2 9-16,-4 0-6 16,-4 0 22-16,-15 0-25 15,-20 0 0-15,-13 0 5 16,-5 0-5-16,-29 0-20 15,-27 0 19-15,-11 2-9 16,-2 6 10-16,7 2-20 16,10-2 20-16,19 0-19 15,10-1 19-15,19 4-55 0,4-3-16 16,18-4-75-16</inkml:trace>
  <inkml:trace contextRef="#ctx0" brushRef="#br1" timeOffset="-192.7">23033 4560 512 0,'0'0'87'0,"0"0"-31"16,0 0-36-16,0 0 13 16,0 0 39-16,0 0-47 15,0 0 20-15,0 0 4 16,0 0-32-16,0 0 47 0,0 0-27 15,0 0-21-15,0 0 15 16,0 0-23-16,0 0 21 16,0 0-29-16,0 0 0 15,0-3 39-15,0 3-37 16,0 0 6-16,0-1 18 16,0-1-12-16,0-4 15 15,-2 0-29-15,-2-1 0 16,-6 2 15-16,4-4-14 15,-1 4-1-15,-1-4 4 16,-2 4 2-16,1-4 2 16,-1 4-8-16,0-3 0 15,1 3 1-15,1 4-1 0,1-2 0 16,-2 2-7 0,0 1 15-16,3 0-11 0,-6 0 3 15,-1 0 0-15,0 0-2 16,-3 0 2-16,5 0 0 15,-1 1-7-15,6 2 14 16,2-2-12-16,-3 1 5 16,1 2 0-16,-4 4-2 15,1-1 2-15,-1 0 0 16,0 4-5-16,1-1 10 16,1 1-9-16,-4 2 4 15,3 0 0-15,1 4-4 0,-1-1 4 16,2 2 0-1,-2-2-4-15,0 0 8 0,3 0-4 16,-2 0 0 0,4-2 0-16,2 0-2 0,0-4 2 15,2 2 0-15,0 2-3 16,0-2 8-16,0 4-7 16,0 0 2-16,0 0 0 15,0 2 0-15,0 0 0 16,0-2 0-16,0 0-3 15,0 2 6-15,0-1-2 16,0 1-1-16,0-4 0 16,0 1-2-16,0-2 2 15,0-1 0-15,2 0-1 16,0 0 5-16,2 2-4 16,-1-2 0-16,-1-2 0 15,1 2-2-15,1 0 2 0,1 0 0 16,-1 0-3-16,0-2 8 15,0-2-5-15,3-2 0 16,-2 0 0-16,0-2 0 16,1 2 0-16,-2 0 0 15,1 0-1-15,-1 0 7 16,1-2-8-16,2 0 2 16,-1-2 0-16,1 4 1 15,-1 0-1-15,4 0 0 16,-2-2-5-16,3 0 12 0,3-2-3 15,-1 0-4-15,3-2 0 16,-3 0 7-16,-1 0-7 16,-1 0 0-16,-5 0-2 15,1 0 8-15,0 0-4 16,-1 0-2-16,3 0 0 16,0 0 4-16,3 0-4 15,-2 0 0-15,1-6-4 16,5 0 13-16,-1-4 4 15,-1 2-13-15,-3-2 0 16,-1 4 9-16,-4 0-8 16,-2 0-1-16,1 0 0 15,-1-2 6-15,2-6 4 16,0 0-10-16,0-2 0 16,1-6 10-16,-5 2-9 0,2-4 1 15,-2-4-2-15,0 0 2 16,-2-2-20-16,0-2-13 15,0 0-99-15,0 1-152 16</inkml:trace>
  <inkml:trace contextRef="#ctx0" brushRef="#br1" timeOffset="597.01">22304 4568 450 0,'0'0'72'0,"0"0"-5"0,0 0-20 15,0 0 5-15,0 0 5 16,0 0-19-16,-26-47 29 16,23 43-18-16,3 1-22 15,0-4 37-15,0 3-14 16,0 0-7-16,0-2-14 16,0 2-14-16,0 0 35 15,0 0-42-15,0 3-8 16,0 1 34-16,0 0-21 15,0 0-13-15,0 1-2 16,0 28 2-16,0 21-21 16,0 20 21-16,-4 12 0 15,0 6 7-15,-1-3-4 16,5-9-6-16,0-8 2 16,0-12 1-16,0-14 12 0,0-8-12 15,0-10 0-15,0-6 4 16,0-5-3-16,0-4 6 15,0 0-7-15,0-5 0 16,0-3-2-16,0-1 2 16,3 0-41-16,1 0-41 15,5-8-87-15,-2-24-480 16</inkml:trace>
  <inkml:trace contextRef="#ctx0" brushRef="#br1" timeOffset="34019.86">21683 4608 499 0,'0'0'246'0,"0"0"-183"0,0 0-26 16,0 0 21-16,0 0-32 16,0 0 55-16,0 0-79 15,0 0-2-15,0 0 25 16,0 0-12-16,0 0 12 15,0 0-13-15,0 0-9 16,0 0 57-16,0 0-60 16,0 0 2-16,0 0 8 15,0 0-5-15,0 14-9 16,-6 16 4-16,-6 8 0 16,-1 10 27-16,2 6-20 0,-3 4-7 15,5 5 14 1,3-1-12-16,2 0 13 0,4 0-15 15,0-2 0-15,0-6 8 16,8-6-7-16,10-3-1 16,2-11 7-16,3-6-6 15,3-4 9-15,3-8-10 16,0-6 0-16,-3-2 24 16,1-8-22-16,-4 0-2 15,-5 0 19-15,-1 0-9 16,1-14 11-16,-2-6-12 15,0-12 3-15,-3-6 53 16,-2-14-44-16,-2-11-5 16,-3-7 6-16,-1-2-11 0,-3 6 12 15,-2 6-23 1,0 6 0-16,0 5 27 0,-2 5-23 16,-7 4-4-16,-7 4 10 15,1 6-4-15,-3 0 0 16,-2 8-6-16,2 2 0 15,-2 4-5-15,0 4 5 16,-2 4-2-16,-3 4-3 16,-2 2 9-16,-1 2-15 15,-4 0-14-15,1 6-30 16,3 12 40-16,5 6-73 16,7 6-6-16,12 6-4 15,4 4-46-15,0 2-109 0</inkml:trace>
  <inkml:trace contextRef="#ctx0" brushRef="#br1" timeOffset="42216.92">21249 5392 581 0,'0'0'58'0,"0"0"-53"16,0 0 41-16,0 0-13 15,0 0-11-15,0 0 17 16,0 0-34-16,-34 14-1 16,20-10 21-16,-3 0-4 15,-3 0 60-15,-3 4-79 16,-5 4 3-16,-6 4 26 16,-8 6-31-16,-4 6 2 15,-10 12 15-15,-5 11-17 16,-5 7 47-16,-4 7-42 15,1 4-1-15,7 1 28 16,8 2-30-16,10 1-2 16,11-1 0-16,10-2 8 0,12-4 2 15,11-2-10-15,0-8 0 16,20-1 10-16,14-4-5 16,4 0-4-16,6-3-1 15,3-8 5-15,-1-6 1 16,2-8-6-16,-6-8 0 15,-7-4 8-15,-6-6-8 16,-6-2-11-16,-5-3-22 16,-7 0-54-16,-5-3-33 15,-4 0-187-15</inkml:trace>
  <inkml:trace contextRef="#ctx0" brushRef="#br1" timeOffset="42566.35">20930 6485 631 0,'0'0'110'16,"0"0"-38"-16,0 0-33 15,0 0 49-15,0 0-56 16,0 0-7-16,0-10-8 15,0 10-13-15,3 0-6 16,1 14 2-16,4 6 0 0,6 2 46 16,4 4-40-16,2 0 5 15,5-4 11-15,-6-2-17 16,-1-4 10-16,-5-2-15 16,-6-2 6-16,-4 0 3 15,-3 0-9-15,0 2 0 16,-8 5 10-16,-18-1-6 15,-14 5-4-15,-9 4-34 16,-7 1-76-16,3-5-95 16</inkml:trace>
  <inkml:trace contextRef="#ctx0" brushRef="#br1" timeOffset="45736.54">21761 6302 583 0,'0'0'51'0,"0"0"-19"0,0 0 41 15,0 0-14-15,0 0-7 16,0 0 6-16,0 0-25 16,-13-16 9-16,13 14-6 15,0 2-16-15,0 0 36 16,0-2-56-16,0 0 0 15,0 0 33-15,0 0-24 16,0 0 9-16,0 2-10 16,0 0-1-16,0 0 18 15,0 0-25-15,-5 14-17 16,-3 22 13-16,-4 21 4 16,1 16 0-16,0 12 0 15,4 3 3-15,0-6 2 16,7-16-5-16,0-9 0 0,0-15 2 15,0-4 0-15,0-8-4 16,0-4 2-16,0-6 0 16,0-8-18-16,0 0 18 15,0-4-65-15,0-8-27 16,0 0-159-16,2-12-284 16</inkml:trace>
  <inkml:trace contextRef="#ctx0" brushRef="#br1" timeOffset="46600.03">22244 6336 725 0,'0'0'43'0,"0"0"-14"16,0 0-9-16,0 0-19 15,0 0 19-15,0 0 11 0,-23 111-30 16,15-55 38 0,8 0-39-16,0-6 0 0,0-12 17 15,20-8-8 1,9-10-1-16,1-8-8 0,3-8 0 15,0-4 25-15,1 0-21 16,-1-8 8-16,-2-16 21 16,-2-6-31-16,-4-8 27 15,-8-6-29-15,-5-8 6 16,-8-4 13-16,-4-1-19 16,0 3 0-16,-6 8-4 15,-17 8 15-15,-6 12-6 16,-2 12-5-16,-5 6 0 15,1 8 8-15,-3 0-8 16,0 16-9-16,2 16-7 16,7 8-57-16,14 6-2 0,11-3-90 15,4-7-122-15</inkml:trace>
  <inkml:trace contextRef="#ctx0" brushRef="#br1" timeOffset="47189.37">22960 6220 579 0,'0'0'69'0,"0"0"51"16,0 0-31-16,0 0 2 15,0 0-44-15,0 0-35 16,2 20-3-16,-2 18-3 16,0 12-1-16,0 13 34 15,-5 5-34-15,5-2 2 16,0-12-7-16,0-12 12 16,0-14-12-16,0-8 0 15,0-5 0-15,0-4 3 0,0-4 0 16,0 0-6-16,0-1-24 15,0 0-66-15,0-6-34 16,0 0-279-16</inkml:trace>
  <inkml:trace contextRef="#ctx0" brushRef="#br1" timeOffset="47827.58">23731 6212 818 0,'0'0'125'0,"0"0"-8"0,0 0-109 15,0 0-8 1,0 0 0-16,0 0 6 0,0 86-4 16,0-34-2-16,0 8 8 15,4-3-2-15,1-5-6 16,1-8 0-16,1-10 4 16,-3-4-1-16,-4-10-2 15,0-6-1-15,0-2 0 16,0-4 0-16,0 0 0 15,0 0-24-15,0 0-18 16,7-6-61-16,0-2-80 16,4 0-200-16</inkml:trace>
  <inkml:trace contextRef="#ctx0" brushRef="#br1" timeOffset="48264.44">24317 6242 650 0,'0'0'64'0,"0"0"64"16,0 0-48 0,0 0-13-16,0 0 37 0,0 0-70 15,0-44-6-15,0 44-20 16,0 0 5-16,0 4-26 16,-5 18 11-16,0 12 2 15,-1 6-3-15,0 11 3 16,1-1 0-16,5 0 0 15,0-2 8-15,0-6-8 16,0-8 0-16,0-8 0 16,0-4 0-16,0-6 0 15,0-2 0-15,0 2-1 16,0-4-6-16,2 0 3 16,1-4-106-16,1-8-80 15,4 0-83-15</inkml:trace>
  <inkml:trace contextRef="#ctx0" brushRef="#br1" timeOffset="48748.49">24740 6338 681 0,'0'0'115'0,"0"0"-25"0,0 0-8 16,0 0-41-16,0 0-28 16,0 0 6-16,-36 39-19 15,30 5 0-15,4 6-1 16,2 0 11-16,0-6-9 15,12-10-1-15,13-10 0 16,0-10 20-16,4-6-15 16,0-8-2-16,0 0 15 15,0 0-14-15,0-20 51 16,-5-10-55-16,-2-6 5 16,-3-10 21-16,-7-4-22 0,-5 0 1 15,-7 0-4 1,0 1 9-16,0 5 13 0,-19 6-23 15,-2 8 0-15,-6 8 7 16,5 6-7-16,0 14-1 16,0 2 0-16,1 0-45 15,2 24 11-15,1 6-58 16,7 6-36-16,6-2-54 16,5-6-496-16</inkml:trace>
  <inkml:trace contextRef="#ctx0" brushRef="#br1" timeOffset="49083.15">25435 6182 644 0,'0'0'149'16,"0"0"-33"-16,0 0 9 15,0 0-90-15,0 0-19 16,0 0-12-16,5 32 0 0,-1 8-4 16,-2 6 0-1,-2 6 11-15,2 0-6 0,0 1-5 16,6-7 0-16,-2-4-3 15,1-10 3-15,-1-4-19 16,1-10-51-16,2-10-120 16,-2-8-109-16</inkml:trace>
  <inkml:trace contextRef="#ctx0" brushRef="#br1" timeOffset="49376.1">25909 6214 760 0,'0'0'79'0,"0"0"6"16,0 0-84-16,0 0 114 15,0 0-84-15,0 0-29 16,23-6-2-16,-19 30 8 15,-2 4 4-15,1 6-12 16,-3 6 0-16,0-2 11 16,0 3-11-16,2-1 0 15,0-3 1-15,1-2-1 16,-1-3-1-16,5-6-69 16,-1-6-100-16,7-10-37 0</inkml:trace>
  <inkml:trace contextRef="#ctx0" brushRef="#br1" timeOffset="49696.71">26329 6208 816 0,'0'0'64'16,"0"0"39"-16,0 0-34 15,0 0-19-15,0 0-3 0,0 0 11 16,31-36-58 0,-31 38-8-16,2 16 8 0,-2 10 0 15,2 4 1-15,-2 4-1 16,2 4 0-16,0-1 5 16,1 1-5-16,-1-4 0 15,0-2-1-15,0-4 10 16,-2-2-10-16,3-4 1 15,-1-2-65-15,-2-4 15 16,5-8-134-16,-3-6-144 16</inkml:trace>
  <inkml:trace contextRef="#ctx0" brushRef="#br1" timeOffset="50071.75">26919 6214 689 0,'0'0'156'15,"0"0"-27"-15,0 0-39 16,0 0-90-16,0 0 0 0,0 0 61 15,-44 131-57 1,28-73 3-16,11-2-7 0,5-10 12 16,0-16 5-16,25-10-17 15,8-10 0-15,7-10 31 16,3 0-6-16,-1-8 4 16,-4-18 10-16,-5-10-19 15,-8-5 50-15,-5-6-55 16,-9-4-13-16,-9 1 37 15,-2 8-39-15,-13 8-5 16,-40 22-2-16,-28 12-142 16,-23 6-45-16</inkml:trace>
  <inkml:trace contextRef="#ctx0" brushRef="#br1" timeOffset="52908.78">26865 7556 587 0,'0'0'84'16,"0"0"-8"-16,0 0-3 15,0 0 19-15,0 0-25 16,0 0-27-16,0 0 42 16,0 0-79-16,0 0 24 15,0 0 4-15,0 0-17 16,0 0 26-16,0 0-40 16,0 0 10-16,0 0-3 15,0 0-7-15,0 0 0 0,0 0 7 16,0 0-7-16,-2 0 14 15,2 0-14-15,0 0 0 16,0 0-3-16,0 0 3 16,0 0-10-16,0 0 3 15,0 0-33-15,0 0 7 16,0 0-23-16,0-6-30 16,14-5-22-16,1 0-25 15,3-2 51-15,0 0-49 16,0-4-53-16</inkml:trace>
  <inkml:trace contextRef="#ctx0" brushRef="#br1" timeOffset="53195.65">27044 7315 540 0,'0'0'171'0,"0"0"-90"16,0 0 11-16,0 0 54 16,0 0-85-16,0 0 14 15,10-88-16-15,-10 88-59 16,4 0 4-16,-4 12-4 15,2 32 0-15,-2 20 4 16,0 18 1-16,0 6 8 16,-6-1 5-16,0-5-15 15,2-10 36-15,4-14-39 16,0-7 0-16,0-14 20 16,0-9-20-16,0-10 0 0,0-7-2 15,0-7 9 1,0-2-5-16,0-2-2 0,0 0-55 15,-5 0 15-15,-17 0-130 16,-5-22-195-16</inkml:trace>
  <inkml:trace contextRef="#ctx0" brushRef="#br1" timeOffset="54029.44">20222 8033 836 0,'0'0'127'0,"0"0"-43"15,0 0-67-15,0 0 46 16,0 0-60-16,0 0 0 16,138-7 61-16,-41-2-29 15,9 0-7-15,-8 2-28 16,-19 1 6-16,-23 4-8 16,-25-1 2-16,-15 3-53 15,-16 0-43-15,0 0-126 16,-33 0 28-16</inkml:trace>
  <inkml:trace contextRef="#ctx0" brushRef="#br1" timeOffset="54255.82">20596 7778 764 0,'0'0'88'16,"0"0"40"-16,0 0-12 15,0 0-87-15,0 0-14 16,0 0-15-16,-4 44 0 15,4 11 48-15,0 13-44 16,0 8 4-16,8 0 12 16,5-2-18-16,3-14 2 15,-1-9-4-15,2-11 0 16,-7-2-24-16,-3-6-55 16,-4-8-78-16,-3-12-113 15</inkml:trace>
  <inkml:trace contextRef="#ctx0" brushRef="#br1" timeOffset="55065.48">21641 8658 719 0,'0'0'84'16,"0"0"-49"-16,0 0-34 16,0 0 49-16,0 0-11 15,0 0-21-15,-45 24 33 16,76-16-44-16,29 1 15 15,27-4 24-15,32-2-38 16,39-3 40-16,33 0-32 16,39 0-14-16,37-3 30 15,25-2-28-15,22-1-4 0,21 6 18 16,8 0-7-16,16 0 57 16,17 0-59-16,5 0 17 15,9 0 45-15,-7 10-54 16,-11 8-4-16,-9 4-13 15,-27-2 7-15,-22 0-5 16,-37 0-2-16,-41-2 0 16,-40-4-3-16,-44-2 3 15,-49-4 0-15,-41-2-3 16,-35-2 9-16,-18-2-1 16,-9 0-5-16,0-2 0 15,0 0 21-15,-3 0-21 0,-26 0-2 16,-18 0 1-1,-15 0-109-15,-14 0 30 0,-2 0-109 16,5-10-189-16</inkml:trace>
  <inkml:trace contextRef="#ctx0" brushRef="#br1" timeOffset="57745.57">27058 9288 488 0,'0'0'102'0,"0"0"-63"0,0 0 7 15,0 0 12-15,0 0-19 16,0 0 52-16,0 0-48 16,0-16-19-16,0 10 50 15,0-2-30-15,0-2 7 16,0 0-2-16,0 0-33 15,0 0 60-15,0 4-57 16,0 2 2-16,0 0 13 16,2 4-19-16,-2 0-9 15,0 0-6-15,0 4 0 16,0 24-19-16,0 14 19 16,0 14-1-16,0 9-3 15,0 4 8-15,0-2-5 16,0-5 1-16,0-10 0 0,0-8 4 15,4-8-4-15,5-8 0 16,-3-10-2-16,-2-6 7 16,0-6-6-16,-2-3 1 15,-2-3-40-15,0 0-59 16,0-15-92-16,0-29-443 16</inkml:trace>
  <inkml:trace contextRef="#ctx0" brushRef="#br1" timeOffset="58755.57">26466 9296 637 0,'0'0'116'0,"0"0"-22"16,0 0-24-16,0 0 58 16,0 0-73-16,0 0-1 0,-4-78-18 15,4 78-1-15,0 0 3 16,-2 0-38-16,0 8-10 16,-3 24 5-16,-1 14 10 15,-4 8-4-15,4 1-1 16,2-5 1-16,4-6 2 15,0-8-3-15,0-6 0 16,0-4-1-16,0-6 5 16,0-2-3-16,0-6-1 15,0-2 1-15,4 0-6 16,-4 0 5-16,2-2-63 16,-2 0-21-16,0-8-106 15,0 0-137-15</inkml:trace>
  <inkml:trace contextRef="#ctx0" brushRef="#br1" timeOffset="59197.98">26026 9324 260 0,'0'0'533'15,"0"0"-496"-15,0 0 90 16,0 0-89-16,0 0 47 15,0 0-38-15,-5-38-20 16,5 38-20-16,0 0-7 16,0 22 0-16,-6 18 8 15,1 12-7-15,0 6-1 16,1 3 19-16,4-3-16 16,0-8 3-16,0-4-6 0,0-6 0 15,0-8 0 1,4-3 0-16,-2-10 0 0,4-5-7 15,-6-6-1-15,2-4-35 16,-2-4-52-16,0 0-97 16,0-18 99-16</inkml:trace>
  <inkml:trace contextRef="#ctx0" brushRef="#br1" timeOffset="59664.97">25569 9240 638 0,'0'0'56'0,"0"0"72"16,0 0-20-16,0 0-72 15,0 0 71-15,0 0-68 16,-11-42-2-16,11 42-37 16,0 20-7-16,0 26 7 15,-2 18 2-15,-5 11 12 0,-2 3 16 16,2-4-29-16,1-10 46 15,1-10-47-15,5-12 0 16,0-10 29 0,0-5-29-16,0-9 0 0,0-7-3 15,0-3 9-15,0-5-1 16,0-2-5-16,0-1 0 16,0 0-9-16,0 0 9 15,0 0-62-15,0 0-15 16,-4-12-81-16,-6-13-392 15</inkml:trace>
  <inkml:trace contextRef="#ctx0" brushRef="#br1" timeOffset="60496.91">25114 9368 726 0,'0'0'83'0,"0"0"27"16,0 0-42-16,0 0-21 16,0 0-35-16,0 0 8 15,-67 20-15-15,40 20-5 0,4 7 0 16,6 3 11-16,9-4-5 15,8-2 4-15,0-6-10 16,2-8 7-16,15-8 0 16,6-8-7-16,-1-8 0 15,3-6 15-15,0 0-5 16,-1 0 1-16,-4-18-11 16,-5-8 12-16,-5-6 8 15,-8-8-19-15,-2-8-1 16,0-2 13-16,-7 0-11 15,-13 3 11-15,-5 9-13 16,-2 12 0-16,4 8 5 0,-4 8-5 16,0 6-4-16,0 4-3 15,2 0-26-15,-2 24-24 16,3 4-58-16,0-2-126 16,-1-1-20-16</inkml:trace>
  <inkml:trace contextRef="#ctx0" brushRef="#br1" timeOffset="60873.86">24417 9252 811 0,'0'0'136'0,"0"0"-41"16,0 0-81-16,0 0 72 16,0 0-83-16,0 0 0 15,-14-10-6-15,14 46 7 16,-4 14 14-16,0 8-18 15,1 5 3-15,1-1 14 0,0-4-17 16,2-8 0-16,0-8 0 16,0-8 3-16,0-8-6 15,0-4-8-15,0-8-58 16,0-4 28-16,0-8-141 16,0-2-103-16</inkml:trace>
  <inkml:trace contextRef="#ctx0" brushRef="#br1" timeOffset="61259">23891 9278 671 0,'0'0'97'0,"0"0"19"16,0 0-85-16,0 0 16 16,0 0 8-16,0 0-53 15,-4 14 8-15,4 28-2 16,0 12 9-16,0 8 27 15,0 3-44-15,0-5 0 16,0-8-1-16,0-6 5 0,0-8 1 16,0-6-5-16,0-6 0 15,0-6 0-15,0 1 0 16,0-7-27-16,0-2-35 16,-7-8-119-16,0-4-19 15</inkml:trace>
  <inkml:trace contextRef="#ctx0" brushRef="#br1" timeOffset="61697.94">23484 9326 551 0,'0'0'78'0,"0"0"31"16,0 0-62-16,0 0 43 15,0 0 3-15,0 0-47 16,-12-40-32-16,12 60-14 0,0 20 0 16,0 17 28-16,0 8 4 15,0 6-15-15,0-1 1 16,0-8-15-16,7-10 27 16,-2-10-30-16,1-10 0 15,-4-8 11-15,-2-5-11 16,0-8 0-16,0-1 0 15,0-3 9-15,0-1-28 16,0-4-15-16,-11-2-71 16,0-8-105-16</inkml:trace>
  <inkml:trace contextRef="#ctx0" brushRef="#br1" timeOffset="62313.05">22770 9439 783 0,'0'0'70'0,"0"0"-70"16,-69 105 37-16,58-48 6 15,7 3-26-15,4 2 83 16,0-4-100-16,17-6 0 16,12-11 17-16,5-15-15 0,-3-12 13 15,2-12 6 1,-4-2-12-16,-2-4 68 0,0-22-53 15,-2-9-7-15,-8-6 26 16,-1-12-26-16,-10-5 13 16,-6-2-30-16,0-2 1 15,0 4 7-15,-12 6-8 16,-13 10 0-16,-4 13-1 16,-9 14 3-16,-5 10-4 15,-7 5-37-15,-4 10-35 16,2 21 50-16,4 6-81 15,5 3-37-15,7-3-37 16,7-11-201-16</inkml:trace>
  <inkml:trace contextRef="#ctx0" brushRef="#br1" timeOffset="62680.55">22252 9330 921 0,'0'0'111'0,"0"0"-59"15,0 0-52-15,0 0 0 16,0 0 7-16,-3 119 30 16,3-53 54-16,0 8-63 15,0 0-21-15,0-2 9 16,3-11-12-16,3-15 4 16,1-14-8-16,-3-12 0 15,0-8 0-15,1-4 0 16,0 0-7-16,-1-2-10 0,1-2-96 15,-5-2-15 1,0-2-212-16</inkml:trace>
  <inkml:trace contextRef="#ctx0" brushRef="#br1" timeOffset="65145.01">22100 10383 748 0,'0'0'60'0,"0"0"3"16,0 0-18-16,0 0-29 15,0 0-11-15,0 0 84 16,-56 0-71-16,56 0-10 16,0 0-8-16,2 0 3 0,27 0 20 15,25 0-11 1,24 0 13-16,29 0 18 0,24-6-28 15,38-10 5 1,39-4-10-16,41-4-3 0,29 0 53 16,28 4-60-16,10 1 0 15,5 8 13-15,0 3-11 16,-18 4-3-16,-20 4 1 16,-26 0 0-16,-28 0 2 15,-26 4-2-15,-24 4 0 16,-19-7-5-16,-21-1 13 15,-18 0-9-15,-19 0 1 16,-17-5 0-16,-16-8 44 0,-13 4-44 16,-13-1 21-16,-8-1 30 15,-6 4-24-15,-7 0-1 16,-6 6-26-16,-8-2 2 16,-3 3 8-16,-5 0-10 15,0-2 0-15,2 2 1 16,0 0 2-16,10 0-5 15,10 0 2-15,12 0 0 16,8 0 6-16,5 0-6 16,-3 0 0-16,-2 0 0 15,-7 0 3-15,-2 0-2 16,-5 0-1-16,-2 0 0 16,1 0 1-16,-8 0-1 15,-7 0 0-15,-3 0 6 0,-4-1-4 16,-2-2 20-1,-1-1-11-15,2-2 10 0,0-2 39 16,3 4-48-16,-3-2-10 16,4 0 17-16,-4-1-15 15,2-6 2-15,-1-1-6 16,3-10 0-16,0-6 4 16,-4-10-4-16,0-10 0 15,-4-12-3-15,0-12 12 16,0-8-12-16,-14-7 3 15,2 3 0-15,-4 8-7 16,0 6 7-16,3 1 0 0,4 3-5 16,4 8 15-1,5 14-10-15,0 12 0 0,0 15 0 16,0 10-4-16,0 5 4 16,0 4 0-16,0 0-7 15,-2 0 17-15,2 0-22 16,0 0 10-16,-2 0 2 15,2 0-23-15,0 0 23 16,-2 0-6-16,2 0 1 16,0 0 10-16,-2 0-10 15,2 0 5-15,0 0 0 16,0 0 4-16,0 0-4 16,-7 0 0-16,-15 0-1 15,-14 0 12-15,-15-5-13 16,-7 1 2-16,-7 0 0 0,-10 1-2 15,-10-1 2-15,-9 1 0 16,-8 2-7-16,-7-2 14 16,-5 2-26-16,-9-3 16 15,-2-2-10-15,-8-2-13 16,-8-1 17-16,-7 0-6 16,-6-1 12-16,-7 2-10 15,-1-1-9-15,-3 5 18 16,-3-1 4-16,4 0-14 15,4-1 14-15,8 4 0 16,7 1-3-16,7 1 8 16,4 0-4-16,7 0-1 15,7 0 0-15,7 3-10 0,1 5 10 16,2 2-10-16,2 2 6 16,0-2 8-16,6-3-18 15,4 1 14-15,5-5 0 16,1 4-2-16,7-3 2 15,0 3 0-15,8 1-6 16,3 1 14-16,5 0-9 16,0 2 1-16,-2 0 0 15,-3 2-3-15,-3-3 3 16,0 4-4-16,2-4-2 16,1 0 12-16,1 2-25 15,0-2 19-15,3-2-1 16,5-4-16-16,10-2 17 15,8-2 0-15,7 0-4 0,9 0 10 16,8 0-1-16,7 0-5 16,8 0 0-16,3 0 10 15,3 0-7-15,2 0 3 16,0 0-6-16,0 0 9 16,0 0-16-16,0 6 7 15,0 14-5-15,9 10-3 16,9 12 8-16,-1 11 0 15,6 6-4-15,-5 8 10 16,-1 9-7-16,2 8 1 0,-9 12 0 16,-3 5 0-1,-4-1 0-15,-3-2 0 0,0-10-2 16,-12 1 8-16,-8-9-8 16,3-8 2-16,-4-12 0 15,6-10 4-15,1-14-4 16,6-9 0-16,3-9-1 15,3-11 6-15,2-4-3 16,0-2-2-16,0-1 0 16,2 0 29-16,30 0-22 15,14 0 15-15,14 0-22 16,5 0 15-16,0 7-40 16,4 4 22-16,8 6-137 15,17-8-34-15,18-9-190 16</inkml:trace>
  <inkml:trace contextRef="#ctx0" brushRef="#br1" timeOffset="65772.63">27434 9810 795 0,'0'0'135'0,"0"0"-33"16,0 0-19-16,0 0-68 0,0 0 9 15,0 0 20 1,118-9-14-16,-29 9 15 0,16 0-45 16,9 0 12-16,1-4 1 15,-3-1-13-15,-15 5 0 16,-18 0-8-16,-29 0 0 16,-21 0-78-16,-17 0-42 15,-12 0-127-15,-4-3-26 16</inkml:trace>
  <inkml:trace contextRef="#ctx0" brushRef="#br1" timeOffset="66097.3">28247 9633 641 0,'0'0'259'0,"0"0"-135"0,0 0-62 15,0 0 42-15,0 0-66 16,0 0-20-16,0-18-8 15,6 24-4-15,25 16 5 16,15 6 0-16,7 2-11 16,2 0 59-16,-3-1-59 15,-10-4 0-15,-11 0 1 16,-9-6 8-16,-10-5-10 16,-7-1 1-16,-5 3 0 15,-3 4 12-15,-28 4-12 16,-14 2 0-16,-7-2-3 15,2 2 11-15,-2-2-19 0,6 2 3 16,7 0-67 0,8 2 24-16,18-4-120 0,13-9-72 15,5-12-376-15</inkml:trace>
  <inkml:trace contextRef="#ctx0" brushRef="#br1" timeOffset="66398.75">29462 9990 1040 0,'0'0'120'0,"0"0"-94"16,0 0 12-16,0 0 5 15,0 0-17-15,0 0 29 16,156 0-55-16,-63 0 0 16,1 0-16-16,-9 0 16 15,-14 0-90-15,-18 0-76 16,-11 0-206-16</inkml:trace>
  <inkml:trace contextRef="#ctx0" brushRef="#br1" timeOffset="66866.19">30470 9948 993 0,'0'0'60'15,"0"0"-52"-15,0 0 53 16,0 0-9-16,0 0 12 16,0 0-12-16,-84-65-42 15,84 47 22-15,0-4-32 16,0-3 0-16,7 0 30 16,10 3-30-16,8 4 0 0,2 12-1 15,4 4 6 1,2 2-19-16,0 4 14 0,-4 21 0 15,-6 8-9-15,-12 7 9 16,-11 9-6-16,0 5 5 16,-31 6 2-16,-9 4-12 15,-7 0 11-15,0-6-4 16,10-11-3-16,5-11 7 16,10-12 0-16,9-8-2 15,5-8 4-15,6-2 5 16,2-2-6-16,0-2-1 15,0 0 38-15,0-2-24 0,21 0-4 16,16 0-10 0,15-2 9-16,10-10-16 0,3 2 7 15,1 2-71-15,1 0-2 16,0-4-72-16,-9-1-165 16</inkml:trace>
  <inkml:trace contextRef="#ctx0" brushRef="#br1" timeOffset="67314.42">31061 9904 745 0,'0'0'114'0,"0"0"17"16,0 0-43-16,0 0-28 15,0 0 45-15,0 0-61 16,-20-54-30-16,37 51-14 16,14 3 0-16,12 0-4 15,2 0 4-15,-5 0 0 16,-4 0-3-16,-11 0 7 15,-13 0-2-15,-3 0-2 16,-5 13 0-16,2 5 1 0,-6 10-1 16,0 10 0-16,0 8 6 15,0 6-6 1,-14 2 9-16,-1 4-9 0,1-1 0 16,1-1 1-16,3-4-1 15,2-8 0-15,1-4 4 16,1-8-4-16,1-4-11 15,-2-4-65-15,0-4-92 16,1-10 27-16,2-10-210 16</inkml:trace>
  <inkml:trace contextRef="#ctx0" brushRef="#br1" timeOffset="67503.03">31045 10327 362 0,'0'0'558'0,"0"0"-396"0,0 0-138 15,0 0-13-15,0 0 105 16,0 0-101-16,40-12-9 16,5 12-3-16,9 0 5 15,5 0-16-15,7 0-47 16,0 0-68-16,1-6-8 16,-7-6-144-16,0-4-398 15</inkml:trace>
  <inkml:trace contextRef="#ctx0" brushRef="#br1" timeOffset="68027.57">31741 10044 811 0,'0'0'114'0,"0"0"-57"16,0 0 32-16,0 0-78 15,0 0 101-15,0 0-68 16,-27-18-21-16,27 16 11 16,0 2-14-16,0 0 51 15,0-2-63-15,2-2 0 16,21-2 36-16,10 2-44 16,9 0 0-16,-2 2-8 15,3 2 17-15,-3 0-7 0,-7 4-2 16,-4 10 0-1,-9 2 1-15,-11 2-1 0,-9 2-3 16,0 2-2-16,0 2 10 16,-9-2-1-16,-9-4-4 15,7-2 0-15,0-2-3 16,6-1 3-16,5-1 0 16,0 2-8-16,0 4 19 15,16 4-12-15,13 6 1 16,3 0 0-16,1 0 1 15,0 0-1-15,-6 0 0 16,-5-4-4-16,-4-4 12 0,-12-4-6 16,-6-2-2-16,0 4 0 15,-19 0 7-15,-28 5-7 16,-20-1 0-16,-9-4 0 16,-8 1-3-16,-5 2 3 15,-1-3-140-15,8-8-111 16,15-10-339-16</inkml:trace>
  <inkml:trace contextRef="#ctx0" brushRef="#br1" timeOffset="69576.98">21672 10658 323 0,'0'0'39'0,"0"0"20"16,0 0 3-16,0 0-11 16,0 0 5-16,0 0-29 15,11 6-23-15,-5-6 13 16,4 0-17-16,-3 0 0 15,-1 0-6-15,-2 2 10 16,-2-2-8-16,-2 0-1 16,0 2 5-16,0-2-18 15,0 0 18-15,0 0-12 16,-6 0 5-16,0 0 14 16,1 0-15-16,3 0 12 15,-1 0-4-15,3 0 44 0,-2 0-37 16,0 0-7-16,-1 0 42 15,-5 0-9-15,-1 0 2 16,-5 0-29-16,-1 0-6 16,3 0 78-16,2 0-30 15,1 0-18-15,3-2 32 16,0 0-8-16,4 2 1 16,2 0-19-16,0-2-24 15,0 2 60-15,0-7-50 16,29-4-7-16,29-7 8 0,31-7-17 15,27-2 5 1,32-5-11-16,21-3 0 0,9-1 9 16,7 0-9-16,-4 2 0 15,-10 2-7-15,-8 6 14 16,-28 8 7-16,-35 8-14 16,-37 6 0-16,-32 4-2 15,-21 0 2-15,-10 0-15 16,0 0 0-16,-8 6-33 15,-21 8 35-15,-4 2-47 16,-7 0-70-16,0-6-14 16,7-6-85-16</inkml:trace>
  <inkml:trace contextRef="#ctx0" brushRef="#br0" timeOffset="-167097.99">2183 18031 285 0,'0'0'0'15,"25"128"0"-15,-4-67-37 16</inkml:trace>
  <inkml:trace contextRef="#ctx0" brushRef="#br2" timeOffset="-158885.25">17530 455 1070 0,'0'0'59'0,"0"0"-55"15,0 0 2-15,0 0-12 16,0 0 6-16,0 0 0 15,4 168 0-15,10-100 1 16,1-6-2-16,-1-7 0 16,-1-7-45-16,-4-10 17 0,-6-10-68 15,-3-8-106-15,0-14-182 16</inkml:trace>
  <inkml:trace contextRef="#ctx0" brushRef="#br2" timeOffset="-158570.13">17357 513 559 0,'0'0'438'0,"0"0"-389"15,0 0-7-15,0-114-16 16,31 98-22-16,15 4 13 16,14 4-17-16,13 8 4 15,8 0 3-15,-3 11-7 0,-11 24 0 16,-16 13 1-16,-20 8-1 15,-19 10 0-15,-12 0 0 16,-14-1 0-16,-28-5-10 16,-12-8 10-16,-8-4 0 15,-14-2 0-15,-6-6 2 16,-8-6 2-16,3-4-4 16,6-8 0-16,11-5-11 15,19-6 11-15,16-4-34 16,16-7 7-16,17 0-17 15,2 0-20-15,25-21-161 16</inkml:trace>
  <inkml:trace contextRef="#ctx0" brushRef="#br2" timeOffset="-158239.15">17922 852 293 0,'0'0'538'15,"0"0"-483"-15,0 0-36 16,0 0 27-16,0 0 8 16,0 0-20-16,114-52-15 15,-99 44-18-15,-4-2 4 16,-6-1-5-16,-5 2 0 16,0 0 30-16,0 2-23 15,-14 1-6-15,-5 4 13 16,-8 2-9-16,0 0 2 0,-2 14-7 15,2 12 1-15,7 8 9 16,7 2-10-16,6-2 0 16,7-2 4-16,3-6-3 15,24-6-2-15,14-8-14 16,18-10-16-16,7-2-8 16,10-6-122-16,2-20-92 15</inkml:trace>
  <inkml:trace contextRef="#ctx0" brushRef="#br2" timeOffset="-157837.19">18562 708 280 0,'0'0'476'16,"0"0"-427"-16,0 0-44 16,0 0 24-16,-127 20 14 15,107 4 6-15,1 4-27 16,9 0-21-16,5-4 13 15,5-2-3-15,0-4-9 16,17-4-2-16,15-4 8 16,8-8-2-16,7-2-9 15,0 0 3-15,1-14-8 16,-2-4-3-16,-11-2-3 16,-4 0 4-16,-8-2 2 15,-10 2 8-15,-5 2 25 0,-6 4-5 16,2 8 15-1,-4 2 47-15,0 4-68 0,0 0-5 16,0 0-9-16,0 4 1 16,4 14-10-16,0 8 9 15,5-6 0-15,-1-2 2 16,9-6-2-16,1-6-13 16,1-4-5-16,4-2-34 15,-6 0-16-15,-1-18-139 16,-5-10-209-16</inkml:trace>
  <inkml:trace contextRef="#ctx0" brushRef="#br2" timeOffset="-157574.28">18803 413 809 0,'0'0'138'0,"0"0"-118"16,0 0-16-16,0 0 2 15,0 0-6-15,0 0 0 16,-97 108 9-16,97-82-9 15,23-8 0-15,1-10 1 16,1-8 2-16,0 0 17 16,-6-24-20-16,-1-10 4 15,-7-8-1-15,-9 4-3 16,-2-2 0-16,0 8-3 16,-8 6 7-16,-11 12-12 0,-2 10 5 15,-4 4-54 1,3 9-18-16,1 22-53 0,8 11-107 15</inkml:trace>
  <inkml:trace contextRef="#ctx0" brushRef="#br2" timeOffset="-156540.93">18990 740 715 0,'0'0'111'15,"0"0"-102"-15,0 0 73 16,0 0-79-16,0 0 2 15,0 0 5-15,64 118 0 16,-64-94-8-16,0-4-2 0,0-6 0 16,2-6 0-1,1-6 1-15,-1-2-1 16,2 0 39-16,2-10 32 0,4-12-26 16,3-4-39-16,-2 0 11 15,5 0 21-15,1 2-37 16,1 3 6-16,1 6-7 15,0 5 5-15,-3 4-9 16,-1 4 4-16,1 2 0 16,-1 0-7-16,-1 10 7 15,-1 6-2-15,1 4 1 16,-1 0 2-16,-2-2-3 16,3-2 2-16,-1-6 0 15,-1-4 1-15,-2-6-1 16,1 0 0-16,1 0 1 0,-1-4 5 15,2-12 8-15,-6-4-14 16,0 0 0-16,-3 0 14 16,-4 8-5-16,2 2 8 15,-2 6 4-15,2 4-15 16,-2 0 11-16,2 0-17 16,6 0-10-16,0 8 5 15,8 10 6-15,0 2-1 16,3-4 0-16,8 0 0 15,8-6-15-15,8-8 6 16,6-2-14-16,4 0 15 16,1-2-7-16,-7-14 4 15,-7 0-4-15,-9-2 12 16,-11 0-4-16,-10 2 7 0,-8 2 0 16,-2 4 2-16,0 3 11 15,-2 3 1-15,-17 4-14 16,-3 0 9-16,-7 0-1 15,1 13-8-15,1 10 0 16,4 6-2-16,5 3 3 16,5-2-2-16,9-4-1 15,4-4-17-15,0-12 10 16,0-6-7-16,19-4 16 16,4 0 3-16,4-18-3 15,-3-6 4-15,-1 0-2 16,-6 6 3-16,-6 4 22 0,-2 8-27 15,-4 4 0-15,-1 2 3 16,3 0-3-16,2 0-2 16,8 0-1-16,2 12 3 15,4-2-3-15,6 0 3 16,8-8 0-16,5-2 0 16,4 0 0-16,10-10-2 15,2-16 0-15,-2-6 4 16,0-8-12-16,-10-6 10 15,-5-7-1-15,-6-15 1 16,-10-10 6-16,-10-2-4 16,-10 2 2-16,-5 20-4 15,0 19 50-15,-16 19-36 0,-4 20 4 16,-9 0-8-16,-4 49-8 16,-7 31-4-16,1 18 0 15,13 12 2-15,10-8 3 16,16-17-3-16,5-17-1 15,38-18 0-15,21-20-18 16,16-14-44-16,13-16-52 16,1 0-204-16</inkml:trace>
  <inkml:trace contextRef="#ctx0" brushRef="#br2" timeOffset="-155905.62">21463 401 1129 0,'0'0'95'16,"0"0"-94"-16,0 0 8 15,0 0 2-15,0 0-5 16,48 118 11-16,-32-52-6 15,-3 0-10-15,-5 0 1 16,-6-1-2-16,-2-11-17 0,0-10 5 16,2-16-79-16,0-12 49 15,0-12 22-15,-2-4-39 16,0 0 45-16,0-22-17 16,-16-6-82-16,-3-6 93 15,-8-4-10-15,0 0 15 16,2 1 15-16,10 12 18 15,5 7 68-15,10 7-36 16,0 10-10-16,4 1-24 16,21 0-16-16,16 0 0 15,8 0-7-15,0 0 15 16,3 1-15-16,-6 3 7 16,-4 5 0-16,-8-1 2 15,-12 4-2-15,-8 2 0 16,-10 4 6-16,-4 4-3 0,0 0 35 15,0-2-12-15,0-4-22 16,0-4 34-16,0-2-31 16,15-4-3-16,3-4 20 15,7-2-12-15,6 0 18 16,1-12-29-16,-1-10 4 16,-7-2 8-16,-6-6-12 15,-10-4-1-15,-8-1 2 16,0 6 2-16,-11 4 15 15,-20 7-19-15,-11 10 1 16,-9 8-2-16,-7 0 1 16,4 15-23-16,12 6-83 15,19-2-149-15</inkml:trace>
  <inkml:trace contextRef="#ctx0" brushRef="#br2" timeOffset="-154940.08">22514 297 1057 0,'0'0'66'0,"0"0"-60"15,0 0-12-15,0 0 2 16,-46 108 4-16,32-26 2 15,5 4 2-15,7 0 0 16,-2-7-4-16,4-11 4 16,0-16-6-16,0-14 2 15,0-16 0-15,4-12 4 16,-4-6-4-16,0-4 0 16,0-2 13-16,2-26-4 0,0-10 22 15,3-6-29 1,3 2-2-16,6 4 17 0,1 8-13 15,4 8 7 1,7 5-11-16,4 12 8 0,3 5-16 16,7 0 8-16,-1 4-5 15,2 16 2-15,-3 6 3 16,-9 2-2-16,-12 2 0 16,-12 4-26-16,-5 0 16 15,-5-4-45-15,-24-6-3 16,-6-4 50-16,-7-8 0 15,-3-2 4-15,5-2 4 16,0-6 2-16,9 0 8 16,4-2-8-16,7 0 0 15,9 0-1-15,6 0 3 16,5 0 3-16,5-18-5 0,26-8-5 16,7-2-11-16,11 0 3 15,-1 0 13-15,0 4 3 16,-2 4-2-16,-3 4 3 15,-5 3 15-15,-3 2 2 16,-4 4 27-16,-6 2-42 16,-7 5 5-16,-5 0 11 15,-4 0-18-15,-2 8-1 16,0 10-3-16,-7 6 0 16,0 0 3-16,0 0-3 15,0-4-7-15,0-2-1 0,0-8-32 16,0-2-25-1,0-8-45-15,-2 0-65 0,-1-10-9 16</inkml:trace>
  <inkml:trace contextRef="#ctx0" brushRef="#br2" timeOffset="-154796.41">22931 501 693 0,'0'0'145'15,"0"0"-53"-15,0 0-26 16,0 0-28-16,0 0-38 15,0 0 14-15,17-16-33 16,0 52-17-16,-2 4-137 16,-4-2-276-16</inkml:trace>
  <inkml:trace contextRef="#ctx0" brushRef="#br2" timeOffset="-153255.25">23212 778 768 0,'0'0'49'0,"0"0"-42"15,0 0 72-15,0 0-56 16,0 0 13-16,0 0-2 16,44 118-22-16,-44-104-6 15,2-6-6-15,-2-8 0 16,0 0 21-16,2 0 23 16,3-8 12-16,4-18-18 15,0-8-37-15,2-6 16 16,0 1-15-16,2 3 3 0,-1 9 8 15,-1 7-13 1,-5 8 0-16,3 7-2 0,1 5 2 16,3 0-2-16,5 2-7 15,-1 15 9-15,6 1-11 16,1 2 11-16,7-2-10 16,3 0 4-16,8-6-18 15,3-2 21-15,1-6-13 16,1-4 14-16,0 0-21 15,-2 0 22-15,-5-6-10 16,-7-10 10-16,-8 0 2 16,-12-5-10-16,-6 2 9 15,-7-2 0-15,0 7 7 0,-5 0-7 16,-19 9 0 0,-7 2 2-16,-8 3 5 0,2 0-4 15,1 15-3-15,5 6 0 16,4 8-1-16,10-3 1 15,5-1 0-15,8-2-3 16,4-7 3-16,0-8-6 16,16-6-4-16,7-2 10 15,4 0 0-15,-2-12 0 16,0-6 0-16,-4-2-3 16,2-2 8-16,-3 2 7 15,-2 4-12-15,-7 6 0 0,0 3 9 16,-4 7-9-16,0 0 0 15,4 0-1-15,0 4 3 16,3 13-2-16,1 1 0 16,3-3 0-16,1-2-6 15,4-5 6-15,6-8-6 16,4 0 2-16,8 0 4 16,3-18-6-16,-2-10-7 15,-1-5-27-15,-8-7 35 16,-6-2-33-16,-8-4 21 15,-9 4-2-15,-6 2 17 16,-4 14 2-16,0 6 0 16,0 14 2-16,-18 6 11 15,-7 6-13-15,2 26 0 16,0 8-1-16,9 0 7 0,14 0-11 16,0-4 5-16,2-6-21 15,23-2 17-15,4-10-22 16,4-4-18-16,-1-1 39 15,-1-8 10-15,-9 2 24 16,-3-1-10-16,-9-1-9 16,-5-1 17-16,-1 5-17 15,0-3 9-15,2 2-7 16,0 0-11-16,5 0 17 16,1-2-18-16,5-2 0 0,5-2 11 15,3-2-11 1,4 0-1-16,-3 0-1 0,1-4 4 15,-7-10-10 1,-1-2 8-16,-9-5 0 0,-1 3 10 16,-7-1-6-16,-2 2 27 15,0 6 10-15,0 0-11 16,0 5 26-16,0 2-39 16,0 0-9-16,-2 3 5 15,-2-2-13-15,2 3 0 16,2 0 0-16,0 0 0 15,0 0-4-15,0 0 4 16,0 0-1-16,0 0-5 16,0 0 6-16,0 0-1 0,0 8 1 15,0 6 0-15,0 3-1 16,-3-1 1-16,3 4 0 16,0-4-1-16,0 0 1 15,0-4 0-15,5-4 0 16,8-4 0-16,5-4-14 15,4 0 14-15,3 0 0 16,1-6 5-16,3-14-4 16,-2-9 0-16,0 1-1 15,-5-4 2-15,-2 1 32 16,-6 8-30-16,-8 1 14 16,-2 10 19-16,-4 4-9 15,0 8-7-15,0 0-21 0,0 26-17 16,0 26 5-1,0 15 12-15,0 17-1 0,0 12-2 16,0 19 5-16,5 9-4 16,-5-2 0-16,0-12-47 15,0-23-25-15,-11-27 21 16,-2-26 50-16,-10-22 1 16,-6-12 4-16,-4 0 5 15,-2-32 15-15,-6-12-5 16,3-13 73-16,5-3-48 15,6-4 1-15,16 2 12 16,11 2 19-16,2-1-19 16,36 2-55-16,16-1-11 15,17-3-4-15,16 7-87 16,11 0-39-16,-1 4-35 0,-7 2-302 16</inkml:trace>
  <inkml:trace contextRef="#ctx0" brushRef="#br2" timeOffset="-152971.59">25452 70 1114 0,'0'0'75'0,"0"0"-75"16,0 0-6-16,0 0 6 15,137 158 16-15,-89-62 18 16,-5 17-34-16,-11 9 6 16,-22 0 10-16,-10-3-16 15,-2-9 0-15,-31-14 5 16,-9-14-2-16,-20-13-6 16,-23-11-19-16,-25-4-73 15,-17-10-22-15,-4-12-302 16</inkml:trace>
  <inkml:trace contextRef="#ctx0" brushRef="#br2" timeOffset="-152217.86">17080 12 993 0,'0'0'35'15,"-87"148"-25"-15,36-2-6 16,4 29-4-16,7 11 17 16,18-3 9-16,22-21 9 15,11-23-35-15,53-37 5 16,26-32 4-16,16-22-7 16,8-18-4-16,4-15-7 15,-6-15-125-15,-16 0-272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30T05:56:48.9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 1562 889 0,'0'0'77'0,"0"0"-54"16,0 0 39-16,0 0-19 16,0 0-23-16,0 0 56 15,0 0-61-15,-84-4-12 16,84 0 25-16,5-4-23 15,24-2-2-15,13-6-3 16,12 2 7-16,4 2-5 16,-10 3-2-16,-5 8 0 15,-10 1 7-15,-15 0-7 16,-7 5 0-16,-6 18-8 16,-5 3 16-16,-5 6-4 15,-26 2-4-15,-10-4 0 16,2-4 1-16,3-4-1 15,13-8 0-15,11-4 0 0,12-8 5 16,0-2-7-16,0 2 2 16,6-2-5-16,23 4 3 15,13 0 2-15,7 2 0 16,0 3-2-16,-2 0 5 16,-11 4-5-16,-7-2 2 15,-7 1 0-15,-11 1-3 16,-9-3 3-16,-2 2-3 15,0 3 0-15,-27 2 3 16,-8 1 0-16,-5-3 0 16,-7-2-4-16,-6-9-6 15,-1-4-13-15,0 0-23 0,1 0-8 16,2-17-67 0,0-10-117-16</inkml:trace>
  <inkml:trace contextRef="#ctx0" brushRef="#br0" timeOffset="366.46">532 1521 1078 0,'0'0'93'0,"0"0"-93"16,0 0-8-1,-127 143-1-15,106-43 11 0,19 13-2 16,2 7 0-16,54-8 0 15,31-19 10-15,29-24-10 16,28-28 0-16,9-23-13 16,-8-18 9-16,-7-18-12 15,-18-28 9-15,-6-18-15 16,-8-15 4-16,-19-15 18 16,-18-14 0-16,-27-8 18 15,-24-5-5-15,-16 3 0 16,-29 10-13-16,-36 13 3 15,-26 23 15-15,-27 28-13 16,-23 28 1-16,-22 16 8 16,-22 28-12-16,5 28-2 0,15 18-2 15,34 13-71-15,53 5-36 16,31-2-345-16</inkml:trace>
  <inkml:trace contextRef="#ctx0" brushRef="#br0" timeOffset="1835.29">3446 1526 1005 0,'0'0'0'0,"0"0"11"0,0 0-17 16,0 0 6-16,-116 166 0 15,89-85-4-15,6-1 14 16,7-6 6-16,3-20-16 15,9-24 0-15,0-16 15 16,2-14-14-16,0 0 52 16,0 0 2-16,0-2-24 15,0-30 52-15,0-20-83 16,8-23 9-16,13-5-2 16,0-8-7-16,8 2 7 15,0 0-7-15,-2 11 7 0,-2 20-5 16,-8 19-2-1,-5 17 0-15,-8 13 19 0,-1 6-19 16,1 0-4-16,10 14 0 16,5 28 4-16,6 17-11 15,0 11 11-15,-3 10 0 16,2 4-2-16,-2-4 2 16,3-4 0-16,0-7-1 15,-4-13 4-15,-2-14-4 16,-1-10 1-16,-7-12-13 15,-3-8-1-15,-3-6-64 16,-5-6-35-16,0 0 3 16,-13-8-68-16,-21-16-366 0</inkml:trace>
  <inkml:trace contextRef="#ctx0" brushRef="#br0" timeOffset="2022.03">3141 1883 714 0,'0'0'117'15,"0"0"-48"-15,0 0 11 16,0 0 21-16,0 0-65 16,0 0 44-16,-73-19-79 15,88 15 1-15,23-3 10 16,22-5-10-16,23-5-2 16,10 2 0-16,9-3-21 0,8-3-30 15,-1-3-154 1,-11 2-201-16</inkml:trace>
  <inkml:trace contextRef="#ctx0" brushRef="#br0" timeOffset="2357.92">4491 1734 1102 0,'0'0'103'0,"0"0"-88"15,0 0-15-15,0 0 17 16,0 0-18-16,0 0 1 16,174-18-12-16,-116 12-51 15,-18 6-82-15,-20 0-94 16,-20 4-114-16</inkml:trace>
  <inkml:trace contextRef="#ctx0" brushRef="#br0" timeOffset="2499.38">4556 1824 680 0,'0'0'259'0,"0"0"-197"0,0 0-22 16,0 0-40-16,0 0 0 16,0 0 4-16,62 9-2 15,3-9-2-15,4 0-53 16,-7-13-154-16,-13-5-164 16</inkml:trace>
  <inkml:trace contextRef="#ctx0" brushRef="#br0" timeOffset="7281.94">5977 1528 181 0,'0'0'156'0,"0"0"-67"16,0 0-86-16,0 0 40 15,0 0-35-15,0 0 32 16,0 0 39-16,-42 0-30 15,40 0-3-15,-2-4-1 16,-1 0-13-16,2 0 41 16,-1-2-35-16,0 2 11 0,-1 0-8 15,-1 1-12-15,4 2-2 16,-1-1-11-16,1 2-10 16,2-2 44-16,0 2-46 15,0 0 9-15,0 0 8 16,0 0-19-16,0 0 43 15,9-5-45-15,25-3 7 16,16-3 7-16,22-3-11 16,6-3-3-16,6 4 6 15,1-1 5-15,-9 3-7 16,-12 4-4-16,-17 0 0 16,-9 7-22-16,-15 0 9 15,-10 0-76-15,-13 0-64 16,0 7-69-16,-34-2-133 0</inkml:trace>
  <inkml:trace contextRef="#ctx0" brushRef="#br0" timeOffset="7570.63">6093 1233 820 0,'0'0'14'0,"0"0"115"16,0 0-73-16,0 0-7 16,0 0-27-16,0 0-11 0,-14-16-22 15,28 44 7-15,4 8 4 16,0 8 19-16,-2 4-19 16,-3 0 0-16,-2-2-7 15,0-1 22-15,0-7-17 16,-2-2 2-16,1-6-30 15,-2-4 10-15,-1-4-62 16,-1-6-85-16,-4-12-69 16</inkml:trace>
  <inkml:trace contextRef="#ctx0" brushRef="#br0" timeOffset="8780.99">7255 1269 589 0,'0'0'62'16,"0"0"43"-16,0 0-55 15,0 0 6-15,0 0 1 16,0 0-26-16,-4-44 22 15,4 44-53-15,0 18-8 16,0 18 7-16,8 12 2 16,-4 10 10-16,-2 5-11 15,3-3 0-15,1-4 2 16,4-10-2-16,0-6 0 16,3-8-12-16,1-6 1 15,1-4-49-15,2-10-88 16,-5-12-85-16</inkml:trace>
  <inkml:trace contextRef="#ctx0" brushRef="#br0" timeOffset="9314.94">7737 1345 472 0,'0'0'414'0,"0"0"-346"16,0 0-63-16,0 0 0 16,0 0-5-16,0 0 0 15,21 26 11-15,6 12-9 0,10 5 1 16,11 3 4-16,0-2-3 16,8-4-2-16,-5-4-2 15,-6-4 0-15,-6-4-4 16,-16 0 4-16,-12-6-9 15,-11-2 8-15,0 1 1 16,-34-2-10-16,-12 6 9 16,-12-5-18-16,-4-4 5 15,-1-9 9-15,12-7 5 16,11 0-2-16,11-1 5 16,11-16 33-16,11-5-9 15,7-7-17-15,0-7-5 0,14-11-5 16,15-1-6-1,7-4 1-15,-1-2 5 0,1 0 3 16,-7 2-3-16,-5 3 0 16,-11 9 7-16,-11 8 1 15,-2 6-2-15,-4 4 5 16,-23 4-2-16,-8 4-13 16,-7 2 4-16,-3 6 0 15,7 4-1-15,7 2 1 16,6 0-13-16,10 10-5 15,3 10-58-15,12 6-11 16,0 0-50-16,10-4-194 16</inkml:trace>
  <inkml:trace contextRef="#ctx0" brushRef="#br0" timeOffset="9765.07">8647 1251 791 0,'0'0'114'0,"0"0"-22"15,0 0-60-15,0 0-22 16,0 0 7-16,0 0-17 16,-116 58 0-16,91-2 8 15,8 10-4-15,9 6 21 16,8 1-25-16,0-9 0 16,16-8 7-16,16-16-6 15,7-12-1-15,4-9 0 16,-5-15 6-16,0-4 8 15,-7 0-14-15,-6-17 0 16,-8-9 11-16,-5-4-8 16,-10 0-2-16,-2-2 0 15,-2 8 12-15,-23 6-8 0,-11 8-5 16,-9 10-11-16,-7 0 5 16,-4 20-54-16,0 18-43 15,9 2-145-15</inkml:trace>
  <inkml:trace contextRef="#ctx0" brushRef="#br0" timeOffset="26198.66">2551 4241 498 0,'0'0'280'0,"0"0"-241"15,0 0 22-15,0 0-28 0,0 0 60 16,0 0-53-16,0 0-17 16,-5-32 27-16,5 26-48 15,0 2 30-15,0 0-8 16,-2 0 1-16,2 0 36 15,-2 2-61-15,2-1 2 16,0 3 45-16,0 0-45 16,-3 0 2-16,1 3-4 15,0 23 9-15,-3 16-21 16,-1 14 12-16,2 4 0 16,1 2 2-16,3-8-2 15,0-4 0-15,0-5-5 16,0-7 11-16,0-6-12 0,0-4 6 15,0-4-60-15,3-4 1 16,-1-2-64-16,2-10-53 16,0-8-68-16</inkml:trace>
  <inkml:trace contextRef="#ctx0" brushRef="#br0" timeOffset="26862.87">2878 4301 711 0,'0'0'82'0,"0"0"-28"15,0 0-29-15,0 0 92 16,0 0-31-16,0 0-72 15,-2-32 42-15,-5 32-40 16,3 0-15-16,-3 0 10 16,1 0-8-16,-2 0 30 15,2 6-33-15,4 2 0 16,2 6 3-16,0 0-1 16,0 8-2-16,24 0 0 15,8 4 2-15,10-2 1 0,3 1-3 16,3-2 0-16,-3-2 5 15,-9-2-5-15,-9-1-2 16,-10-1 1 0,-8 1 1-16,-6 2-1 0,-3 2 1 15,0 2-3-15,-23-4-5 16,-8 0 10-16,-2-6-4 16,-3-2 2-16,3-2 0 15,-1-6 0-15,5-2 0 16,5-2 0-16,8 0 4 15,5 0-1-15,11-18 6 16,0-10-9-16,0-4 4 16,13-10-24-16,11-4 8 15,3 2 9-15,0-1-4 16,-6 4 8-16,-4 0-1 16,-5 5 0-16,-10 6 0 0,-2 4 8 15,0 4-8-15,0 4 0 16,-14 2 18-16,1 4-11 15,-3 2 1-15,-1 5-8 16,-4 5 1-16,-4 0-25 16,-4 15 24-16,0 15-63 15,6 8-42-15,4-4-104 16,15-6-190-16</inkml:trace>
  <inkml:trace contextRef="#ctx0" brushRef="#br0" timeOffset="27594.48">3721 4106 726 0,'0'0'69'16,"0"0"69"-16,0 0-93 16,0 0-28-16,0 0 18 15,-139 85-17-15,112-29 20 16,5 6-29-16,9 4-9 15,8-4 40-15,5-10-40 16,0-9 0-16,25-14 0 0,2-8 4 16,4-11 8-16,0-8-12 15,-2-2 0-15,-2 0 44 16,-3-10-35-16,-4-13 11 16,-6-3 8-16,-7 1-21 15,-7-4 24-15,0 5-31 16,-3 4 0-16,-17 8 7 15,-7 6-7-15,-4 6-9 16,-2 0 5-16,-1 18-38 16,7 16-13-16,7 6-48 15,9-1-100-15,11-5-90 16</inkml:trace>
  <inkml:trace contextRef="#ctx0" brushRef="#br0" timeOffset="28093.44">4326 4339 736 0,'0'0'321'15,"0"0"-267"-15,0 0 18 16,0 0-12-16,0 0-45 16,0 0 22-16,34-4-37 15,15 2 0-15,17-2-1 16,8-2 1-16,4-4 0 15,0-2-2-15,-4 0 4 0,-12 0-19 16,-15 4-62 0,-18 4-62-16,-22 4-24 0,-7 0-86 15</inkml:trace>
  <inkml:trace contextRef="#ctx0" brushRef="#br0" timeOffset="28396.04">4420 4477 903 0,'0'0'114'0,"0"0"-66"0,0 0 17 16,0 0 51-16,0 0-68 16,0 0-24-16,-34 0 20 15,34 0-41-15,21-6 7 16,12 1-10-16,12-5 6 15,8-1 9-15,5 0-15 16,0-2 0-16,-2 3 2 16,0 0-2-16,-8 2 0 15,-3 2-3-15,-7 2-24 16,-9 4 25-16,-7 0-106 16,-9 0-19-16,-6 0 16 15,-7 0-153-15,0 0-122 16</inkml:trace>
  <inkml:trace contextRef="#ctx0" brushRef="#br0" timeOffset="28811.6">4790 4185 840 0,'0'0'93'0,"0"0"-33"16,0 0 46 0,0 0-37-16,0 0 2 0,0 0-51 15,-11-10 25 1,11 10-45-16,0 0 0 0,0 0 12 16,0 0-1-16,18 0 2 15,11 0 13-15,11 12 3 16,7-2 37-16,8 0-62 15,-1 0 13-15,1 0 11 16,-3 0-12-16,-10-2 1 16,-11-2-17-16,-10-2 1 15,-13 0 23-15,-6-2-24 16,-2-2 0-16,0 2 17 16,0 4-12-16,-16 8 4 15,-24 12-9-15,-18 8 0 16,-13 8 8-16,-7 3-8 15,7 0-61-15,9 1-94 0,12-10-97 16,17-13-358-16</inkml:trace>
  <inkml:trace contextRef="#ctx0" brushRef="#br0" timeOffset="30745.53">6145 4020 803 0,'0'0'36'15,"0"0"32"-15,0 0-25 16,0 0 20-16,0 0 36 15,0 0-91-15,0-38 57 16,0 38-64-16,0 0 13 16,0 0 33-16,0 0-24 15,-3 0-4-15,1 0-19 16,-3 14 0-16,-1 18-18 16,-1 17 18-16,1 6 0 15,1 4 0-15,5-3 2 16,0-4-1-16,0-6-1 15,0-8 0-15,3-4-1 16,1-8 1-16,-4-3 0 0,0-5-7 16,0 0 3-16,0-6-30 15,0-1-56-15,7-4-32 16,8-5-14-16,9-2-122 16</inkml:trace>
  <inkml:trace contextRef="#ctx0" brushRef="#br0" timeOffset="31179.77">6470 4100 706 0,'0'0'105'0,"0"0"-73"15,0 0 25-15,0 0-25 16,0 0-7-16,0 0 33 15,2-1-48-15,-2 29-10 16,0 6 29-16,0 5-22 16,0 0 22-16,12 1-29 15,7-2 8-15,4-6-1 16,3-6-7-16,6-8 0 16,-3-8 13-16,2-8-13 15,0-2 27-15,-4 0-27 16,-1-14 4-16,-6-10 33 15,-4-6-27-15,-9-8 8 0,-7-4 10 16,0-6-24 0,-2 0 15-16,-21 4-19 0,-6 4 0 15,-2 11 7-15,-3 7-7 16,1 12 0-16,2 8-6 16,0 2 6-16,2 9-8 15,6 18-22-15,8 7-66 16,11 6 38-16,4 0-63 15,6-4-67-15,25-7-45 16</inkml:trace>
  <inkml:trace contextRef="#ctx0" brushRef="#br0" timeOffset="31577.05">7183 4084 674 0,'0'0'105'16,"0"0"-62"-16,0 0 83 15,0 0-44-15,0 0 19 16,0 0-51-16,0-22-40 16,0 22-1-16,0 15-9 15,0 14 0-15,0 14-3 16,0 5 14-16,0 2-8 16,0-4-3-16,0-6 0 15,2-8 1-15,0-4-1 16,0-2 0-16,3-4-5 15,0-4-13-15,3-2 6 16,1-3-70-16,1-5-17 16,2-6-46-16,1-2-136 0</inkml:trace>
  <inkml:trace contextRef="#ctx0" brushRef="#br0" timeOffset="31990.4">7584 4030 709 0,'0'0'141'16,"0"0"-94"-16,0 0 33 0,0 0-6 15,0 0-10-15,0 0-14 16,9-30-48-1,-9 30 6-15,0 10-8 0,0 18 0 16,0 8 24-16,0 7-19 16,0-1-3-16,2-2-4 15,5-4 11-15,1-2-7 16,-1-4-2-16,5-2 0 16,-6-4 6-16,1-4-6 15,-1-4 0-15,-4-2 0 16,0-2 0-16,2-4 4 15,-4 1-4-15,2-4-9 16,-2-1-3-16,0 0-12 16,0-2-27-16,0 1 2 15,0-3-24-15,0 0 38 0,0 0-89 16,2 0-21 0,2 0-183-16</inkml:trace>
  <inkml:trace contextRef="#ctx0" brushRef="#br0" timeOffset="32660.9">7963 4046 723 0,'0'0'130'15,"0"0"-43"-15,0 0 11 0,0 0-9 16,0 0-49-16,0 0-27 16,-3-18-13-16,3 20 0 15,0 24-12-15,0 10 12 16,0 9 0-16,0-1-3 15,0-2 9-15,0-4-7 16,0-4 1-16,3-2 0 16,4-4-3-16,-1-4 3 15,0 0 0-15,-1-6 1 16,2-2 3-16,-2-4-5 16,-3-4 1-16,0-4 0 15,0-2-1-15,-2 1 1 0,0-3 0 16,0 0 4-1,0 0-2-15,0 0 4 0,0 0-6 16,0 0 0-16,0 0 15 16,0 0-15-16,0 0 0 15,0 0 5-15,2 0-4 16,-2 0 0-16,0 0-1 16,0 0 0-16,0 0-29 15,2 0-6-15,0 0-43 16,3 0-71-16,1-14-218 15</inkml:trace>
  <inkml:trace contextRef="#ctx0" brushRef="#br0" timeOffset="33498.04">8653 4055 666 0,'0'0'75'0,"0"0"-6"0,0 0 3 16,0 0-4-16,0 0 7 16,0 0-71-16,-18-11 8 15,3 37-12-15,-1 10 0 16,3 7 40-16,0 7-37 16,8-2-2-16,5-2 3 15,0-4 4-15,0-10-1 16,14-8-7-16,10-10 0 15,2-3 7-15,3-10-4 0,8-1-3 16,-2 0 14-16,3-8-13 16,0-12 27-1,-3-6-28-15,-2-4 0 0,-4-4 26 16,-4-4-25-16,-7-2-1 16,-7 0 6-16,-7 1 2 15,-4 3 11-15,0 4-19 16,-4 4 0-16,-23 5 9 15,-4 2-9-15,-4 7 0 16,6 4-2-16,0 6 8 16,6 4-9-16,4 0 3 15,2 2-28-15,2 18 6 0,4 4-74 16,4 0-15-16,5-4-87 16,2-7-243-16</inkml:trace>
  <inkml:trace contextRef="#ctx0" brushRef="#br0" timeOffset="33795.43">9487 3928 872 0,'0'0'94'0,"0"0"-71"0,0 0 14 15,0 0-30-15,0 0 8 16,0 0 2-16,0 54-17 16,0-13 19-16,0 2 27 15,2 1-24-15,0-5-7 16,0-6-15-16,0 2 11 16,3-9-2-16,-2-2-9 15,1-2 0-15,-2-6-15 16,2-2-26-16,5-6-85 15,0-8-161-15</inkml:trace>
  <inkml:trace contextRef="#ctx0" brushRef="#br0" timeOffset="34160.18">9898 4006 900 0,'0'0'140'0,"0"0"-140"15,0 0 21-15,0 0-21 16,0 0 10-16,0 0 2 16,0 147 21-16,0-101-30 15,0-4 5-15,6-8-8 16,9-10 2-16,3-8 7 16,4-6 2-16,4-8-9 15,1-2 40-15,0 0-14 16,2-4-3-16,-2-16-2 0,-4-10-13 15,-6-4 46-15,-3-10-54 16,-10-6 8-16,-4-4 37 16,0 1-37-16,-20 9-1 15,-9 10-8-15,-7 14 0 16,-4 10 37-16,0 10-38 16,-5 0-17-16,0 22-14 15,-1 18-82-15,-3 6-40 16,0-2-240-16</inkml:trace>
  <inkml:trace contextRef="#ctx0" brushRef="#br0" timeOffset="37410.9">1450 6587 870 0,'0'0'91'0,"0"0"-49"0,0 0 10 15,0 0 21-15,0 0-28 16,0 0 8-16,-9-18-34 15,9 18-11-15,0 0 8 16,15 0-16-16,12 0 0 16,16 0 46-16,3-4-44 15,8 0 1-15,-5-2-3 16,-4 0 11-16,-8 2-26 16,-8 2 14-16,-2 0-81 15,-6-2 3-15,-8 2-62 16,-7-2-110-16,-6 0 1 0</inkml:trace>
  <inkml:trace contextRef="#ctx0" brushRef="#br0" timeOffset="37675.94">1708 6457 437 0,'0'0'76'0,"0"0"76"15,0 0-98-15,0 0 54 16,0 0 3-16,0 0-30 15,-38-54 15-15,38 54-96 0,0 0 4 16,0 0-5 0,0 4 1-16,0 21-2 0,0 15-7 15,0 11 18-15,2 7 0 16,3 6-9-16,0-4 0 16,-3-5-2-16,3-8 2 15,-5-11-8-15,2-1-16 16,-2-7-60-16,2-10-46 15,4-14-185-15</inkml:trace>
  <inkml:trace contextRef="#ctx0" brushRef="#br0" timeOffset="38082.39">2475 6322 980 0,'0'0'38'0,"0"0"-35"16,0 0 14-16,0 0-17 16,0 0-3-16,0 0 0 15,5 78 6-15,1-29 29 16,3 1-32-16,0-2 0 15,2-8-12-15,2-8 12 16,3-10-26-16,2-10-37 16,0-12-165-16</inkml:trace>
  <inkml:trace contextRef="#ctx0" brushRef="#br0" timeOffset="38597">2894 6288 767 0,'0'0'255'0,"0"0"-229"0,0 0-26 15,0 0 0-15,0 0 9 16,0 0-8-16,-18 50 17 16,40-18-18-16,7 5 13 15,7-5-13-15,3-4 0 16,0 0 0-16,-3-6 2 15,-7 0 2-15,-10-4-6 16,-7-2 2-16,-10-2-14 16,-2 2-6-16,0 0 4 0,-18 4 16 15,-6 2-10 1,-5-4 10-16,0-2-11 0,4-8-1 16,9-4 12-16,5-4-1 15,5 0 1-15,6 0 0 16,0-14 19-16,0-14-18 15,8-8-1-15,13-6-12 16,4 0 12-16,-2 0-7 16,-2 2 7-16,-1-1 0 15,-7 4 19-15,-9-3-15 16,-4 1 20-16,0 3-22 16,-4 2 8-16,-16 6 18 15,-4 4-28-15,1 10 0 16,-3 8 7-16,-6 6 0 0,3 0-14 15,0 16 2-15,5 12 5 16,8 8-23-16,10 4-7 16,6 3-45-16,11-10-107 15,20-4-258-15</inkml:trace>
  <inkml:trace contextRef="#ctx0" brushRef="#br0" timeOffset="38961.65">3805 6178 638 0,'0'0'419'0,"0"0"-419"16,0 0 1-16,0 0-4 16,0 0 3-16,-118 92 0 15,104-38 19-15,10 4-19 16,4 1 10-16,0-7-10 15,18-12 0-15,9-8 9 16,2-10-9-16,-1-10 0 16,-1-6 2-16,0-6 0 15,-5 0 4-15,-3-8-6 16,-4-14 0-16,-11-2 26 16,-4-4-26-16,0 4 0 15,0 4 9-15,-9 4-3 0,-9 7 13 16,-5 8-19-16,-7 1 0 15,1 0-18-15,3 14 15 16,3 9-52-16,10 6-30 16,13-7-146-16,0-8-131 15</inkml:trace>
  <inkml:trace contextRef="#ctx0" brushRef="#br0" timeOffset="39395.33">4507 6328 594 0,'0'0'453'16,"0"0"-375"-16,0 0-32 0,0 0 23 15,0 0-59-15,0 0 2 16,16-26 27-16,19 18-39 15,12-4 0-15,6 0-6 16,5-2 17-16,5-2-10 16,-1 0-1-16,-4 2 0 15,-9 4-21-15,-11 2 14 16,-13 4-103-16,-10 4-15 16,-11 0-148-16,-4 0-140 15</inkml:trace>
  <inkml:trace contextRef="#ctx0" brushRef="#br0" timeOffset="39684.67">4571 6409 911 0,'0'0'38'15,"0"0"-31"-15,0 0 89 16,0 0-57-16,0 0 6 15,0 0-5-15,-13 0-38 16,26 0 52-16,10 0-49 16,8 0 14-16,6-10 37 15,9 0-56-15,2-7 8 16,8 1-8-16,4-2 12 16,2-2-13-16,-4 2 1 0,-6 6 0 15,-12 2-19 1,-11 2-2-16,-11 6-64 15,-7 0 10-15,-9 0-63 0,-2 0-61 16,0-2-51-16</inkml:trace>
  <inkml:trace contextRef="#ctx0" brushRef="#br0" timeOffset="40062.41">4984 6108 932 0,'0'0'97'0,"0"0"-41"16,0 0 32-16,0 0-2 0,0 0-12 15,0 0-32-15,-18-22-37 16,18 22 8-16,0 0-13 16,0 0-10-16,11 0 10 15,11 11 1-15,7 8 8 16,4-1-6-16,6 4 5 15,-4-2 28-15,3 2-36 16,-5 0 0-16,-4-2 12 16,-4 0-10-16,-10-6-2 15,-3-2 0-15,-8-2 3 16,-4-2 1-16,0 4-4 16,0 4 0-16,-22 4 14 15,-14 9-11-15,-11 0-3 16,-1 2-6-16,2 3-81 0,7-2-7 15,8-8-104-15,15-10-211 16</inkml:trace>
  <inkml:trace contextRef="#ctx0" brushRef="#br0" timeOffset="41028.24">5715 5953 847 0,'0'0'112'0,"0"0"-40"16,0 0-20-16,0 0-51 0,0 0 47 15,0 0-48 1,-23 50 0-16,12-1 10 0,0 7-9 15,7 0 17-15,4 0-18 16,0-6 0-16,8-10 12 16,21-9-12-16,9-8 0 15,3-9 17-15,3-7-10 16,1-7 16-16,-3 0-17 16,0-7-6-16,-6-15 32 15,-10-6-26-15,-3-4-6 16,-13-6 15-16,-6-6-8 15,-4-6 23-15,0 2-30 16,-29 4 0-16,-8 6 10 0,-3 10-10 16,-2 10 0-1,2 7-7-15,2 9 16 0,2 2-19 16,5 0 2-16,9 22-56 16,7 5 39-16,12 5-92 15,3-4-28-15,13-6-99 16</inkml:trace>
  <inkml:trace contextRef="#ctx0" brushRef="#br0" timeOffset="41377.74">6322 5917 628 0,'0'0'313'16,"0"0"-224"-16,0 0-44 15,0 0 18-15,0 0-32 16,0 0-26-16,3-16 13 16,2 40-2-16,1 10-16 15,-1 10 42-15,-3 5-38 16,0-1 29-16,-2-4-33 15,4-6 0-15,-2-6 8 16,5-4-8-16,-2-2 0 16,-3-6-4-16,1-4 12 0,-1 0-22 15,2-2 6-15,5-2-70 16,2-6-6-16,5-6-143 16,2 0-169-16</inkml:trace>
  <inkml:trace contextRef="#ctx0" brushRef="#br0" timeOffset="41876.94">6875 5979 802 0,'0'0'129'16,"0"0"-117"-16,0 0 47 16,0 0-6-16,0 0-30 15,0 0 16-15,-54 64-39 16,44-21 2-16,3 3 28 15,7-6-29-15,0-4-1 16,7-6 0-16,17-6 7 16,7-6 6-16,3-6-13 0,-1-8 0 15,3-4 14-15,-3 0-13 16,0-4 0-16,-4-16-2 16,-6-6 12-16,-7-6 3 15,-10-4-14-15,-6-2 0 16,0-6 28-16,-2 2-15 15,-20 5-4-15,-5 5-9 16,-2 10 12-16,-5 11-1 16,3 2-11-16,-2 9-1 15,2 0-15-15,0 9 8 16,4 16-54-16,2 5-23 16,10-2-111-16,6-3-180 15</inkml:trace>
  <inkml:trace contextRef="#ctx0" brushRef="#br0" timeOffset="42770.51">7455 5985 628 0,'0'0'189'0,"0"0"-116"15,0 0-25-15,0 0 35 0,0 0-66 16,0 0 31-16,0 0-48 15,0-8-15-15,0 41 15 16,4 9 1-16,2 2 17 16,2 0-18-16,-2-6 0 15,3-2 1-15,-3-6-1 16,0-2-2-16,-2-4-4 16,0-4-11-16,1-4-45 15,1-7-85-15,1-9-97 16</inkml:trace>
  <inkml:trace contextRef="#ctx0" brushRef="#br0" timeOffset="43076.98">7708 5952 801 0,'0'0'152'16,"0"0"-134"-16,0 0 27 15,0 0-7-15,0 0-20 16,0 0-18-16,0 7-1 16,2 19 1-16,4 6 31 15,-4 1-30-15,0 1 7 16,0 2 28-16,-2-2-13 16,2 2-2-16,1-4-21 0,-1 0 0 15,2-4 2 1,0-6-2-16,-2 1 0 0,3-5-5 15,0 0 3-15,2-3-41 16,1-4-58-16,-1-5-87 16,4-6-55-16</inkml:trace>
  <inkml:trace contextRef="#ctx0" brushRef="#br0" timeOffset="43419.64">8038 5992 721 0,'0'0'92'0,"0"0"-33"16,0 0 22-16,0 0 4 16,0 0-24-16,0 0 50 15,21-31-81-15,-21 31-12 16,0 0 2-16,0 0-17 15,0 0 1-15,6 14-4 16,3 13 0-16,-1 5 3 16,6 2-3-16,-1 0 0 15,1 2-6-15,1-2 19 16,-3-2-14-16,1-2 1 16,-2-6 0-16,1-4 4 15,-2-2-4-15,-1-5-18 0,-2-2-34 16,0-3-102-16,-3-6-55 15,-2-2-426-15</inkml:trace>
  <inkml:trace contextRef="#ctx0" brushRef="#br0" timeOffset="43974.48">8618 5957 811 0,'0'0'126'0,"0"0"-76"15,0 0 8-15,0 0-58 16,0 0 0-16,0 0 48 16,-76 125-36-16,76-75-1 0,0-4-11 15,7-6 16-15,19-10-10 16,5-10-6-16,6-8 0 15,0-4 25-15,3-8-25 16,-2 0 3-16,0-8 0 16,-2-16 4-16,-3-6 16 15,-8-4-23-15,-8-6 0 16,-10-2 30-16,-7-2-24 16,0 2-2-16,-18 2 8 15,-11 8-5-15,-11 9 10 16,-7 10-17-16,-1 8 0 15,-4 5-9-15,3 0 9 16,9 16-15-16,11 9-36 16,9 2-58-16,13 4 36 15,7-7-133-15,9-6-212 0</inkml:trace>
  <inkml:trace contextRef="#ctx0" brushRef="#br0" timeOffset="44261.05">9424 5799 1096 0,'0'0'94'0,"0"0"-93"15,0 0 63-15,0 0-64 0,0 0 0 16,0 0 1-16,23 16 7 15,-17 24-8-15,-4 8 0 16,1 1 4-16,-3-2 8 16,0-3-12-16,0-3 0 15,0-7 5-15,0-4-1 16,0-4-8-16,4-4 2 16,5-4-77-16,4-8-12 15,6-10-188-15</inkml:trace>
  <inkml:trace contextRef="#ctx0" brushRef="#br0" timeOffset="44611.92">9885 5863 1017 0,'0'0'98'15,"0"0"-67"-15,0 0 3 16,0 0-31-16,0 0 6 15,0 0 5-15,0 103-5 16,5-62 13-16,11-2-22 16,5-7 0-16,4-10 9 15,8-8-8-15,3-10 4 16,0-4-5-16,2 0 6 16,-2-6 40-16,-3-18-46 0,-6-4 22 15,-7-8 17-15,-9-3-2 16,-11-3-4-16,0-6-16 15,-7 2-11-15,-19 6 49 16,-12 8-55-16,-3 10 0 16,-1 14 7-16,0 8-4 15,1 0-6-15,-3 22-119 16,-1 12-67-16,8 0-34 16</inkml:trace>
  <inkml:trace contextRef="#ctx0" brushRef="#br0" timeOffset="52381.96">702 9372 576 0,'0'0'69'0,"0"0"-40"16,0 0-2-16,0 0 86 15,0 0-82-15,0 0 30 16,0 0 27-16,48-34-53 16,-48 34-12-16,0 0 8 15,0 0-21-15,0 0 46 16,0 0-56-16,0 0 0 15,-4 12-15-15,-14 19 15 16,-2 14-3-16,2 10-7 16,7 5 20-16,2-6-15 15,5-8 5-15,2-10 0 16,2-14-1-16,0-8 1 0,0-8 0 16,0-4-3-16,0-2 8 15,0 0 35-15,0 0-26 16,0 0 2-16,9 0 25 15,28 0-29-15,17-10-4 16,13-8-8-16,10-2 9 16,-3 0-4-16,-3 2-5 15,-8 0-6-15,-8 6-7 16,-15 4-44-16,-9 2-17 16,-15 6-40-16,-16 0-130 15,0 0-55-15</inkml:trace>
  <inkml:trace contextRef="#ctx0" brushRef="#br0" timeOffset="52603.31">991 9453 16 0,'0'0'773'16,"0"0"-678"-16,0 0-53 15,0 0-42-15,0 0 0 16,0 0 2-16,-9 106 19 15,13-50 15-15,5 4-36 0,3-6 16 16,-1-8-8 0,2-6-8-16,-4-8-17 0,-4-5 15 15,-1-5-116-15,-4-12-84 16</inkml:trace>
  <inkml:trace contextRef="#ctx0" brushRef="#br0" timeOffset="53023.8">501 9364 869 0,'0'0'0'0,"0"0"-3"15,0 0 2-15,-138 141 1 16,117-59 0-16,11 12 32 15,10 8-31-15,0 1 51 16,42-3-52-16,16-16 4 16,24-18 8-16,10-20-3 15,12-24 12-15,4-15-21 16,-10-7 5-16,-9-15 19 16,-16-23-24-16,-11-18 0 15,-4-12 7-15,-14-12-5 16,-12-9 3-16,-21-5-5 15,-11-8 0-15,-16-6-11 16,-28-4 15-16,-14 5-4 16,-15 17 22-16,-12 16-6 15,-18 22 7-15,-10 16-23 0,1 17 9 16,6 19 12-16,14 17-21 16,14 41-22-16,15 22-8 15,19 14-78-15,20-4-132 16</inkml:trace>
  <inkml:trace contextRef="#ctx0" brushRef="#br0" timeOffset="54522.36">3029 9404 898 0,'0'0'0'0,"0"0"-19"0,0 0 2 15,-64 127 17-15,51-71 0 16,-1-2 0-16,5-8 3 16,1-10-5-16,3-14 2 15,1-11 0-15,1-10 37 16,3-1 2-16,0 0 41 16,0 0-10-16,0-10-37 15,0-20 11-15,0-18-44 16,3-14 0-16,16-8-1 15,8-13 1-15,2 1 0 16,5-2-4-16,-1 4 11 16,-2 8-11-16,-2 7 4 15,-11 19 0-15,-5 16 1 0,-8 16-1 16,-5 12-1-16,0 2-2 16,4 0 6-16,3 28-18 15,6 21 14-15,3 14 1 16,4 16-2-16,5 1 2 15,1 2 0-15,4-6-7 16,-1-9 16-16,-5-9-12 16,0-16 3-16,-6-10 0 15,-7-14 0-15,-4-10 0 16,-2-4 0-16,-5-4-5 16,0 0-15-16,0 0 16 0,-5 0-78 15,-21-10-190 1,-8-10 25-16</inkml:trace>
  <inkml:trace contextRef="#ctx0" brushRef="#br0" timeOffset="54725.95">3000 9425 674 0,'0'0'97'0,"0"0"-7"15,0 0-44-15,0 0 33 16,0 0-22-16,0 0-26 15,-26-15-29-15,54 13 9 16,18-2-7-16,20-1-4 16,10-2-20-16,6 1 14 0,-1-2-120 15,-10-3-138-15</inkml:trace>
  <inkml:trace contextRef="#ctx0" brushRef="#br0" timeOffset="55001.92">3941 9334 785 0,'0'0'101'0,"0"0"19"0,0 0-106 16,0 0-12-16,0 0 41 16,0 0-41-16,60 0-2 15,-29 0-1-15,-4 0-79 16,-12 0-40-16,-10 2-122 16,-5 6-220-16</inkml:trace>
  <inkml:trace contextRef="#ctx0" brushRef="#br0" timeOffset="55139.64">3941 9334 672 0,'-27'94'120'0,"23"-94"-64"0,4 0-39 16,0 0 14-16,0 0 5 15,6 0-36-15,21 0 31 16,13-10-31-16,5 2-24 16,-5 4-6-16,-7-2-125 15,-10 2-588-15</inkml:trace>
  <inkml:trace contextRef="#ctx0" brushRef="#br0" timeOffset="56315.09">5231 9300 912 0,'0'0'148'16,"0"0"-91"-16,0 0-37 16,0 0 28-16,0 0-41 15,0 0 10-15,56-18 2 16,11 8-18-16,10-2 45 15,6 0-46-15,-2 2 8 16,-10 0 18-16,-13 2-22 16,-16 4-3-16,-18 0 0 15,-11 4 10-15,-10 0-6 0,-3 0-5 16,0 0 0-16,0 0 42 16,0 0-42-16,0 0 5 15,0 0-5-15,0 0 13 16,0 0-26-16,-5 0-1 15,-10 0-111-15,-5 0-14 16,2 0-181-16</inkml:trace>
  <inkml:trace contextRef="#ctx0" brushRef="#br0" timeOffset="61991.07">6574 8897 408 0,'0'0'77'0,"0"0"40"16,0 0-66-1,0 0 60-15,0 0-47 0,0 0-11 16,0 0 13-16,0-30-22 15,0 30-4-15,0 0-6 16,0 0-33-16,0 0 45 16,0 0-46-16,-6 0 0 15,-10 12 7-15,-13 20 3 16,-6 14-10-16,-2 8 0 16,6 3 3-16,10-3 2 15,5-7-5-15,13-2 0 16,3-5 5-16,0-2-2 15,21-8-4-15,1-4 1 16,4-10 0-16,-3-6 1 16,-1-6-1-16,3-4 0 0,-3 0 11 15,-2-8-10-15,1-12 5 16,-9-6-6-16,-5 0 0 16,-7-2 19-16,0 4-19 15,0 2 0-15,-15 6 5 16,-8 6-2-16,-4 2-6 15,-2 8-2-15,3 0 5 16,0 0-28-16,3 8 7 16,9 6-26-16,6 4-12 15,5-4-46-15,3 0-26 16,0-4-1-16,19-6-29 16</inkml:trace>
  <inkml:trace contextRef="#ctx0" brushRef="#br0" timeOffset="62356.68">6964 8901 778 0,'0'0'120'15,"0"0"-60"-15,0 0-48 16,0 0-4-16,0 0-4 15,0 0-1-15,0 74 56 0,-8-34-59 16,-1 5 0 0,-1-5 18-16,2-4-12 0,3-8 28 15,3-10-34-15,2-6 15 16,0-6-3-16,0-4-7 16,7 2-5-16,20-2 39 15,15 0-2-15,9-2-8 16,9 0-29-16,-2 0 0 15,-2-6 3-15,-12 0-3 16,-10 4-6-16,-12 2-17 16,-13 0-61-16,-9 0-17 15,0 0-68-15,-9 0 13 16,-18 0-36-16</inkml:trace>
  <inkml:trace contextRef="#ctx0" brushRef="#br0" timeOffset="62546.82">7114 9075 545 0,'0'0'136'15,"0"0"-37"-15,0 0-18 16,0 0 9-16,0 0-60 16,0 0-5-16,-16-37-25 15,16 59 0-15,5 11 19 16,6 10-18-16,-3 5 1 16,4 2 8-16,-3 4-7 15,-3 2-1-15,3 3-2 16,-2-9-46-16,0-10-30 15,-1-16-98-15,-1-16-203 16</inkml:trace>
  <inkml:trace contextRef="#ctx0" brushRef="#br0" timeOffset="63039.07">7448 8971 771 0,'0'0'122'0,"0"0"-64"16,0 0-58-16,0 0 13 15,0 0-11-15,0 0-2 16,109-70 0-16,-89 70-9 16,-4 0 22-16,-5 16-17 0,-7 6 4 15,-2 6 0 1,-2 4-6-16,0 2 6 0,0 2 0 15,0-1-3-15,0-3 9 16,-2-4-7-16,2-4 1 16,0-6 0-16,0-2 0 15,13-4 0-15,5-4 0 16,1-4-3-16,0-2 11 16,6 0 3-16,-3-2-11 15,-2 4 0-15,-4 0 2 16,-5 2-2-16,-2 0 0 15,-2 0-6-15,-3 2 22 0,-2 2-17 16,-2 4 1-16,0 0 0 16,0 2 13-16,-22 2-13 15,-7 2 0-15,-5 0 0 16,-3 1-17-16,-3-3 11 16,2-4-48-16,0-6-27 15,9-7 33-15,11-1-81 16,14-4-42-16</inkml:trace>
  <inkml:trace contextRef="#ctx0" brushRef="#br0" timeOffset="63441.06">8092 8845 646 0,'0'0'114'0,"0"0"-11"15,0 0-18-15,0 0-69 16,0 0 14-16,0 0-11 16,-25 54-19-16,19-6 0 15,6 4 1-15,0 0 11 16,4-6-5-16,23-5-7 16,6-13 0-16,7-12 14 15,7-10-13-15,2-6 1 16,0-2 19-16,0-20-12 15,-4-9 25-15,-3-2-34 16,-5-7 0-16,-12-5 29 16,-4 1-24-16,-13 4 15 0,-6 10 27 15,-2 10-22-15,0 14 72 16,0 6-70-16,0 0-20 16,0 24-14-16,0 22 0 15,0 16 7-15,0 9-1 16,3 2 6-16,6 6-10 15,2 1 5-15,-2 2-108 16,-2-16-95-16,0-19-591 16</inkml:trace>
  <inkml:trace contextRef="#ctx0" brushRef="#br0" timeOffset="71922.72">2204 11315 785 0,'0'0'13'16,"0"0"16"-16,0 0 38 0,0 0-10 15,0 0 17-15,0 0-25 16,0 0-38-16,-6-48 50 15,4 46-54-15,-4 2 21 16,-3 0-1-16,-9 0-26 16,-9 10-1-16,-11 20 0 15,-6 15 0-15,-3 6-3 16,1 12 3-16,5 3 0 16,10 2 1-16,13-6 2 15,14-8-3-15,4-7 0 16,2-10 0-16,22-2-4 15,3-11 4-15,2-10 0 0,0-10 2 16,-2-4 1-16,-3 0-1 16,-3-14-2-16,-6-12 0 15,-9-6 11-15,-1-4-11 16,-5 2 0-16,0 4-4 16,0 9 12-16,-15 7-17 15,-8 13 9-15,-4 1-42 16,-6 9 11-16,4 23-61 15,7 0-88-15,8-7-21 16</inkml:trace>
  <inkml:trace contextRef="#ctx0" brushRef="#br0" timeOffset="72286.7">2352 11428 824 0,'0'0'82'16,"0"0"-79"-16,0 0 74 15,0 0-32-15,0 0-14 16,0 0-28-16,5-12 10 16,-5 38-9-16,-14 10 10 15,-3 8-5-15,5-2 31 16,2-4-34-16,5-8-5 15,3-8 2-15,2-5 0 16,0-8 21-16,0 1-24 0,7-2 0 16,15-2 23-16,11-2-17 15,5-4-4-15,8 0 6 16,-1-5-1-16,-3-13-14 16,1-3-32-16,-9 1-48 15,-13 0-1-15,-9-2-119 16,-12 2-95-16</inkml:trace>
  <inkml:trace contextRef="#ctx0" brushRef="#br0" timeOffset="72459.78">2475 11456 254 0,'0'0'450'0,"0"0"-346"16,0 0-104-16,0 0 2 0,0 0 98 15,0 0-68-15,-16 144 20 16,14-77-25-16,2 2-13 15,0-2 3-15,0-11-17 16,0-14-9-16,0-10 6 16,11-14-132-16,3-12-133 15</inkml:trace>
  <inkml:trace contextRef="#ctx0" brushRef="#br0" timeOffset="73021.22">2807 11434 908 0,'0'0'67'0,"0"0"51"16,0 0-118-16,0 0 4 0,0 0-3 16,0 0-1-16,124-48 0 15,-97 48-2-15,-8 14 4 16,-11 8-1-16,-8 6-1 15,0 4 0-15,-6 2-5 16,-13-2 5-16,4-8 0 16,1-6-8-16,10-8 18 15,2-2 1-15,2-2-11 16,0 0 0-16,0 4 9 16,15 4-9-16,3 0 0 15,3 2 0-15,-4 4 2 16,-3-2-1-16,-3 0-1 15,-7-4 0-15,-4 0 1 16,0 1 2-16,-2-3 0 0,-19 0 7 16,-4 2-7-16,-7-4 18 15,-1 0-21-15,2-4 0 16,0-4-2-16,6-2 2 16,11 0-4-16,8 0-36 15,6-4-96-15,8-16-131 16</inkml:trace>
  <inkml:trace contextRef="#ctx0" brushRef="#br0" timeOffset="73354.97">3164 11468 990 0,'0'0'86'0,"0"0"-86"0,0 0 7 15,0 0-10-15,0 0 3 16,17 114 0-16,-3-68 9 15,3-6-8-15,6-5-1 16,-1-16 0-16,3-11 5 16,1-8-1-16,-2 0-4 15,1-12 0-15,0-20 16 16,-6-6-10-16,0 0 11 16,-11 4-3-16,0 14-12 15,-8 6 53-15,0 10-19 16,0 4-6-16,0 0-16 15,0 12-14-15,0 24-5 0,-8 16 3 16,2 8 2-16,4 7 2 16,2-5-2-16,0-2-10 15,0-10-76-15,0-14-118 16</inkml:trace>
  <inkml:trace contextRef="#ctx0" brushRef="#br0" timeOffset="73849.64">4072 11662 1078 0,'0'0'138'16,"0"0"-112"-16,0 0-1 15,0 0-1-15,121-44-3 16,-41 30 8-16,14 2-29 15,1 0 0-15,-5 0 2 16,-19 2-2-16,-18 2-14 16,-19 6-46-16,-16 2-84 15,-18 0-63-15,0 0-153 0</inkml:trace>
  <inkml:trace contextRef="#ctx0" brushRef="#br0" timeOffset="74121.09">4180 11789 590 0,'0'0'299'16,"0"0"-192"-16,0 0-22 16,0 0-16-16,0 0 20 15,0 0-36-15,-27 4-15 16,35-4-34-16,21-4 3 15,13-9 33-15,14-5-24 0,9 0-4 16,2-1 3-16,4-4-10 16,-4 1-8-16,-7 2 3 15,-8 6-34-15,-10 0-5 16,-9 2-108-16,-6 0-33 16,-9-2-136-16</inkml:trace>
  <inkml:trace contextRef="#ctx0" brushRef="#br0" timeOffset="74501.47">4672 11354 725 0,'0'0'97'0,"0"0"11"0,0 0 31 16,0 0-73-16,0 0 36 16,0 0-50-16,-14-17-39 15,14 17 8-15,0 0-21 16,0 2 0-16,21 17 39 16,10 2 7-16,11 4 30 15,9-3-54-15,5 0-8 16,0-4 56-16,-8 0-55 0,-12-6 1 15,-16 0-13 1,-9-2 4-16,-11 0-5 0,0 6-2 16,-4 10 0-16,-38 18 15 15,-23 14-15-15,-20 10-1 16,-15 11-19-16,-7-1-143 16,-6-10-132-16</inkml:trace>
  <inkml:trace contextRef="#ctx0" brushRef="#br0" timeOffset="81551.2">6131 11379 613 0,'0'0'47'0,"0"0"-34"16,0 0-13-16,0 0 56 15,0 0-2-15,0 0 11 16,0 0-12-16,2 0-43 15,-2-1 56-15,0-5-40 16,0-1 22-16,0 0-13 16,0-1-28-16,0 0 42 15,0-2-42-15,0-1 0 0,0 1 56 16,0 4-42 0,0 2 0-16,0 3-1 0,0 1-17 15,-2 0 17-15,2 0-20 16,0 10-6-16,-2 22-3 15,0 13 9-15,0 14 0 16,2 3-7-16,0 0 17 16,0-8-12-16,0-6 2 15,0-8 0-15,0-8-1 16,0-3 1-16,0-9 0 16,0-2-3-16,0-2 7 15,0-2-13-15,0 2-47 16,0-4-84-16,4-6-3 15,5-6-156-15</inkml:trace>
  <inkml:trace contextRef="#ctx0" brushRef="#br0" timeOffset="81903.06">6584 11311 761 0,'0'0'141'0,"0"0"-4"0,0 0-86 15,0 0-24-15,0 0 26 16,0 0-53-16,0 7-7 15,0 25 7-15,0 14 6 16,0 2 41-16,0 2-41 16,0-2-6-16,0-2 24 15,0-4-24-15,2-5 0 16,2-8-2-16,0-3 12 16,1-4-25-16,1-1-43 15,4-10-81-15,1-8-67 16,3-3-557-16</inkml:trace>
  <inkml:trace contextRef="#ctx0" brushRef="#br0" timeOffset="82284.09">6975 11379 1031 0,'0'0'117'16,"0"0"-97"-16,0 0-20 15,0 0 5-15,0 0-4 16,0 0-1-16,0 93 0 16,0-35 17-16,0 2-15 15,14-8-2-15,11-9-1 16,4-11 1-16,4-13 5 16,0-8-5-16,-1-10 0 0,-3-1 0 15,-5-1 2-15,-2-20-2 16,-2-9 11-16,-9-10-10 15,-3-6 32-15,-8-10-33 16,0 0 0-16,-12 0 8 16,-11 4-5-16,-3 9 3 15,-3 11-6-15,0 13 2 16,0 10 9-16,-2 9-11 16,-4 0-24-16,-2 32-20 15,4 10-67-15,11 5-43 16,15-3-183-16</inkml:trace>
  <inkml:trace contextRef="#ctx0" brushRef="#br0" timeOffset="82650.47">7579 11347 978 0,'0'0'107'15,"0"0"-107"-15,0 0-16 16,0 0 11-16,0 0 5 16,0 103 15-16,0-49-15 15,0 0 9-15,5-8-9 16,15-10 0-16,5-12 0 0,4-10 7 16,2-10-4-16,2-4 4 15,3 0-7-15,-3-20 7 16,-2-12 20-16,-6-8-24 15,-10-2 2-15,-11-4 18 16,-4 0-21-16,0 4 13 16,-23 6 2-16,-11 8-6 15,-4 7 15-15,-6 11-26 16,-4 10-2-16,2 0-8 16,8 6 7-16,9 20-67 15,13-1-85-15,12-5-217 16</inkml:trace>
  <inkml:trace contextRef="#ctx0" brushRef="#br0" timeOffset="83271.42">8225 11255 868 0,'0'0'117'0,"0"0"-34"15,0 0-42-15,0 0 11 16,0 0-16-16,0 0-12 0,0-10 37 16,0 10-50-16,0 0 6 15,0 0 37-15,0 0-18 16,0 0-5-16,0 0-31 16,0 0 0-16,-2 0-20 15,0 22 16-15,-4 16 1 16,1 12-3-16,5 9 12 15,0-1-10-15,0 2 4 16,0-6 0-16,0-10-2 16,0-6 2-16,0-10-2 15,0-6-3-15,5-1 10 16,-1-7-15-16,0-5 1 0,1 2-54 16,-1-5 27-1,3 0-110-15,-2-6-4 0,1 0-94 16</inkml:trace>
  <inkml:trace contextRef="#ctx0" brushRef="#br0" timeOffset="83716.63">8678 11405 794 0,'0'0'141'0,"0"0"-44"15,0 0-41-15,0 0-45 16,0 0-5-16,0 0-4 16,0 53-2-16,-2-5 0 15,2 2 0-15,0-6 7 16,4-6-6-16,17-12-1 15,2-10 0-15,6-7 3 16,0-9-3-16,3 0 0 16,-3-17-4-16,-3-13 10 15,-3-6 5-15,-10-4-11 0,-4-2 0 16,-9-2 0 0,0 0 0-16,0 2-1 0,-20 6-6 15,-9 6 14 1,-6 9-21-16,-4 10 14 0,1 8 0 15,3 3-11-15,6 0 11 16,8 12-7-16,8 11-13 16,13 0-50-16,0 2-48 15,11-5-122-15</inkml:trace>
  <inkml:trace contextRef="#ctx0" brushRef="#br0" timeOffset="84050.92">9157 11369 788 0,'0'0'140'0,"0"0"-139"16,0 0 6-16,0 0-7 15,0 0 0-15,0 0 43 16,2 145-43-16,0-107 0 16,10-6-4-16,5-10 18 15,3-10-7-15,1-8-7 16,0-4 0-16,2 0 20 15,-3-22-15-15,0-10 7 16,-4-4 13-16,-6-4-16 16,-2-4 13-16,-8 0-22 15,0 1 0-15,0 3 22 16,-12 8-16-16,-13 6 19 16,-6 8 5-16,-2 10-21 15,-5 8 13-15,-2 0-22 0,3 18-50 16,6 10-20-16,6-4-139 15,13-6-467-15</inkml:trace>
  <inkml:trace contextRef="#ctx0" brushRef="#br0" timeOffset="84484.14">9783 11227 939 0,'0'0'180'0,"0"0"-138"0,0 0-40 15,0 0 5-15,0 0 0 16,0 0 43-16,-18 115-37 15,18-74 2-15,0-2-13 16,2-7-2-16,3-2 0 16,2-8-11-16,-1-2 8 15,1-4-79-15,-1-8-55 16,3-8-191-16</inkml:trace>
  <inkml:trace contextRef="#ctx0" brushRef="#br0" timeOffset="84832.98">10008 11318 939 0,'0'0'39'0,"0"0"-22"16,0 0 5-16,-23 114-13 16,23-72-1-16,0-2 20 15,17-4-23-15,4-10-3 16,2-12 4-16,1-10 4 15,1-4 41-15,4 0-30 16,-2-12-6-16,-1-14 6 16,-6-4-10-16,-4-4 6 15,-7-8-17-15,-9-3 6 16,0-2 15-16,0-1-21 16,-11 3 0-16,-7 9 7 0,-2 8-7 15,0 12 11-15,2 8-11 16,-3 8 1-16,4 0-22 15,-3 18-13-15,5 12-44 16,7 2-13-16,8-4-159 16,3-6-350-16</inkml:trace>
  <inkml:trace contextRef="#ctx0" brushRef="#br0" timeOffset="85168.33">10509 11275 991 0,'0'0'89'0,"0"0"-89"0,0 0 0 16,0 0-4-16,0 0 4 15,0 0 7-15,41 126-7 16,-22-91 0-16,4-11 0 16,2-10 0-16,1-10 0 15,3-4-2-15,-1-4 5 16,-1-22 2-16,0-4-5 15,-4-5 0-15,-5-1 9 16,-9 0-4-16,-5-2 22 16,-4 0-24-16,0 2-1 15,-11 0 48-15,-11 6-49 16,-5 8 17-16,-4 8-6 16,2 10-8-16,2 4-8 0,4 4-42 15,8 20-62-15,9 6 40 16,6 0-169-16,0-6-161 15</inkml:trace>
  <inkml:trace contextRef="#ctx0" brushRef="#br0" timeOffset="85482.88">11055 11251 729 0,'0'0'23'16,"0"0"-23"-16,0 0 0 0,0 0 6 15,25 114-4 1,-14-89-4-16,3-5-1 0,3-7 3 16,8-6 6-16,-1-7 10 15,5 0 0-15,-2-11 30 16,-1-8 14-16,-3-5-11 16,-3-6 31-16,-5-6-70 15,-3-3 56-15,-6-5-30 16,-6 2-14-16,0-2 19 15,-6 4 3-15,-25 8 11 16,-8 6-55-16,-9 12 0 16,-6 11 3-16,0 3-3 15,4 21-47-15,9 15-37 16,12 0-143-16,16-4-685 0</inkml:trace>
  <inkml:trace contextRef="#ctx0" brushRef="#br0" timeOffset="86172.92">11846 11030 802 0,'0'0'152'16,"0"0"-56"-16,0 0-55 0,0 0 23 16,0 0-25-16,0 0-24 15,0 23-10-15,0 21-5 16,0 8 30-16,0 0-30 16,0 4 0-16,0-2-1 15,0-4 4-15,0-3-12 16,9-9-19-16,-2-14-120 15,-1-14-110-15</inkml:trace>
  <inkml:trace contextRef="#ctx0" brushRef="#br0" timeOffset="86502.5">12140 11085 953 0,'0'0'92'0,"0"0"-54"0,0 0-31 15,0 0-7-15,0 0 0 16,0 0-5-16,20 126 16 16,-13-76-8-16,4-6-3 15,9-10 0-15,0-9 1 16,2-13 4-16,3-10-4 16,-1-2 22-16,1-6 2 15,2-19 49-15,-8-7-65 16,-2-2 15-16,-11-4 18 15,-6-2-23-15,0-4 11 16,-15-2-5-16,-14 4-25 16,-8 4 49-16,4 8-36 0,0 13 27 15,-3 14-27-15,-6 3-13 16,-5 18-84-16,-1 20-32 16,5 4-112-16,5-2-565 15</inkml:trace>
  <inkml:trace contextRef="#ctx0" brushRef="#br0" timeOffset="88754.85">862 13780 546 0,'0'0'301'15,"0"0"-213"-15,0 0 15 16,0 0-21-16,0 0-27 16,0 0 11-16,-21 0-19 15,21 0-44-15,0 0 44 16,0 0-47-16,0 0 0 15,27 0 5-15,13 0-2 16,12-2 2-16,4 0-5 16,-7 0 2-16,-1 0-21 0,0-2 19 15,0-4-46 1,-1-4-20-16,-7 0-53 0,-9 2-41 16,-15-2-35-16,-16-2-161 15</inkml:trace>
  <inkml:trace contextRef="#ctx0" brushRef="#br0" timeOffset="89021.73">1071 13513 816 0,'0'0'110'0,"0"0"-85"0,0 0 48 16,0 0-16-16,0 0-41 15,0 0-16-15,-18 30-1 16,18 18 1-16,0 12 15 16,0-2-15-16,9-1 0 15,3-11 5-15,-2-8-2 16,0-6-4-16,-4-4 1 16,1-4-51-16,-1-4-10 15,3-8-126-15,3-12-132 16</inkml:trace>
  <inkml:trace contextRef="#ctx0" brushRef="#br0" timeOffset="89422.68">1677 13391 865 0,'0'0'94'0,"0"0"-69"16,0 0-18-16,0 0 15 0,0 0-19 15,0 0 34 1,-51 132-6-16,35-66-30 0,10 0 41 16,6-7-42-1,0-13 0-15,18-12 11 0,11-10-10 16,6-10 11-16,3-6-12 15,0-8 0-15,-1 0 15 16,-5-4-15-16,-6-14 0 16,-10-4 14-16,-11-2-12 15,-5-4 12-15,0 2-14 16,-13 4 8-16,-12 8 2 16,-8 8-10-16,-4 6-11 15,0 1-7-15,5 26-37 16,11 5-25-16,11 0-62 15,10-8-166-15</inkml:trace>
  <inkml:trace contextRef="#ctx0" brushRef="#br0" timeOffset="90036.11">2161 13469 606 0,'0'0'141'0,"0"0"-50"16,0 0 0-16,0 0-37 16,0 0 69-16,0 0-90 15,-7-40 13-15,5 40-46 16,2 0 0-16,0 0-8 15,-4 16 8-15,4 14 0 16,0 6 14-16,0 2-13 0,0-1 12 16,10-9-13-16,13-10 0 15,0-6 2-15,5-6-1 16,-2-6-1-16,3 0 1 16,0-6 9-16,-4-15-9 15,-4-5-1-15,-8 0 0 16,-7 2 7-16,-2 2-7 15,-4 8 0-15,0 4 10 16,0 6-7-16,0 2 52 16,0 2-55-16,0 0 3 15,0 16-17-15,-4 16 14 16,2 11-4-16,2 3-1 16,0-1 10-16,0-2-14 15,14-7-15-15,3-8-75 0,3-12 1 16,3-10-169-16,4-6-363 15</inkml:trace>
  <inkml:trace contextRef="#ctx0" brushRef="#br0" timeOffset="90402.51">2555 13403 819 0,'0'0'140'16,"0"0"-137"-16,0 0-2 15,0 0-2-15,0 0 2 0,131-42-5 16,-102 42 4 0,-15 12 0-16,-12 6-5 0,-2 4 5 15,0-2 0-15,-4-2 32 16,-1 0-2-16,3-4 5 16,2 2-35-16,0-2 0 15,16 2 8-15,17-2-7 16,3 0 6-16,3 0-7 15,-2-2 12-15,-13 1-27 16,-6-2 15-16,-12 1-10 16,-6 1-1-16,0-4 13 15,0 5-2-15,-15 0 5 0,-10 1 2 16,-6-1 19 0,2 0-26-16,-2 0-16 0,9-8 13 15,6 0-65 1,7-6-90-16,9 0-117 0</inkml:trace>
  <inkml:trace contextRef="#ctx0" brushRef="#br0" timeOffset="90755.81">3143 13287 1008 0,'0'0'90'0,"0"0"-87"16,0 0-3-16,0 0 0 0,0 0 35 15,0 0-31 1,0 140-1-16,9-102 18 0,9-6-21 16,5-8 2-16,4-12-2 15,-2-8 2-15,2-4 4 16,0 0-6-16,-2-22 0 16,-3-6 11-16,-4-4-10 15,-4 0 2-15,-6 2-3 16,-3 10 6-16,-5 8 38 15,0 6-16-15,0 6-11 16,0 0 0-16,0 0-17 16,0 24-15-16,0 12 12 15,0 8 3-15,2 8-19 16,6 6 17-16,6 0-87 0,7-8-93 16,4-15-247-1</inkml:trace>
  <inkml:trace contextRef="#ctx0" brushRef="#br0" timeOffset="91096.42">4051 13537 843 0,'0'0'261'16,"0"0"-181"-16,0 0 5 15,0 0-52-15,0 0 43 16,0 0-76-16,44-30 2 15,12 22-11-15,10 4 9 16,1 0-8-16,-3 2-50 16,-14 2-64-16,-17 0 11 15,-24 0-165-15,-9 0-520 16</inkml:trace>
  <inkml:trace contextRef="#ctx0" brushRef="#br0" timeOffset="91276.45">4072 13641 778 0,'0'0'123'16,"0"0"-94"-16,0 0-8 16,0 0 69-16,0 0-69 15,0 0 13-15,89 6 8 16,-28-16-38-16,7-5-2 16,7 0-2-16,-9-1-31 15,-6 0-6-15,-13 2-139 16,-20-1-164-16</inkml:trace>
  <inkml:trace contextRef="#ctx0" brushRef="#br0" timeOffset="91534.89">4487 13280 817 0,'0'0'158'16,"0"0"-93"-16,0 0 11 15,0 0-65-15,0 0 7 16,0 0-15-16,2-1 6 15,23 27-1-15,8 0-3 16,5 2-4-16,0-4 57 16,-1-2-47-16,-6-2 17 15,-10-4 5-15,-5-2-30 16,-12 0 9-16,-4 2-12 0,0 6 0 16,-4 8 6-1,-25 6-6-15,-16 9-40 0,-1-4-56 16,-2-4-72-16,8-13-215 15</inkml:trace>
  <inkml:trace contextRef="#ctx0" brushRef="#br0" timeOffset="92483.42">5554 13280 448 0,'0'0'330'0,"0"0"-313"0,0 0 18 16,0 0-23-16,0 0 78 15,0 0-54-15,-121 147-7 16,117-97 34-16,4-2-44 15,2-4-12-15,27-6-6 16,16-12 8-16,8-9 22 16,10-12-31-16,4-5 0 15,-7 0 33-15,-7-22-32 16,-14-4 6-16,-16-2-7 16,-11-5 7-16,-12-6 18 15,0-5-25-15,-20-4 0 16,-14 4 11-16,-5 2-11 15,-4 7 0-15,-4 16-4 16,2 6 9-16,3 13-9 16,7 0 4-16,1 27-16 0,5 9 13 15,9 8-63-15,11 2-68 16,9-6-87-16</inkml:trace>
  <inkml:trace contextRef="#ctx0" brushRef="#br0" timeOffset="92924.62">6274 13168 639 0,'0'0'146'15,"0"0"-42"-15,0 0 27 16,0 0-37-16,0 0-28 0,0 0-27 16,0-26-39-16,2 58-10 15,0 12 6-15,3 10 8 16,-1-3 14-16,5-5-18 16,5-6 0-16,-4-10-1 15,4-4 1-15,-1-8-19 16,-4-4-65-16,3-6-86 15,-6-8-167-15</inkml:trace>
  <inkml:trace contextRef="#ctx0" brushRef="#br0" timeOffset="93169.16">6677 13014 874 0,'0'0'180'16,"0"0"-145"-16,0 0-35 16,0 0 0-16,0 0 0 15,0 0 25-15,40 122 47 16,-29-69-72-16,1-6 0 16,-2-4 6-16,2-11-3 15,1-4 0-15,0-2-3 16,5-4-43-16,0-4-38 15,2-10-221-15</inkml:trace>
  <inkml:trace contextRef="#ctx0" brushRef="#br0" timeOffset="93712.03">7223 13150 940 0,'0'0'80'0,"0"0"-42"16,0 0-38-16,0 0-3 16,0 0 3-16,-22 104 6 15,22-53 1-15,0-1 18 16,6-10-25-16,19-10 0 0,6-8 3 15,7-12 1 1,4-8 7-16,3-2-11 0,-1 0 6 16,-3-20 5-16,-8-6-11 15,-6-6 0-15,-10-6 10 16,-10-8-5-16,-7-7 4 16,0 2-9-16,-18 0 0 15,-15 11 31-15,-8 14-31 16,-3 10 2-16,-3 16-6 15,1 0 0-15,4 12 4 16,7 18-62-16,14 6-64 16,11-2-44-16,10-6-236 15</inkml:trace>
  <inkml:trace contextRef="#ctx0" brushRef="#br0" timeOffset="94086.59">7893 13062 1046 0,'0'0'38'16,"0"0"-8"-16,0 0-30 16,0 0 0-16,0 0 17 15,-79 128-16-15,74-74 4 16,5-4-2-16,0-7 6 15,13-15-6-15,16-12-3 16,7-6 0-16,6-10 9 16,5 0-4-16,-1-4-5 0,-5-22 3 15,-10-6-1-15,-8-6 14 16,-12-9-16-16,-11-3 0 16,0-2 16-1,-14 2-16-15,-14 12 0 0,-13 10 21 16,-1 10-19-16,-1 14 15 15,1 4-17-15,6 0 0 16,7 24-26-16,11 8-3 16,12 8-57-16,6 0-30 15,8-6-248-15</inkml:trace>
  <inkml:trace contextRef="#ctx0" brushRef="#br0" timeOffset="94338.73">8500 12996 1020 0,'0'0'80'16,"0"0"-53"-16,0 0-17 16,0 0-10-16,0 0 0 15,0 0 25-15,39 98-18 16,-36-50 20-16,-1-4-27 15,1-5 0-15,-1-10 0 16,0-3 0-16,5-1-5 0,1-5-24 16,4-4-115-16,7-6-90 15</inkml:trace>
  <inkml:trace contextRef="#ctx0" brushRef="#br0" timeOffset="94783.2">8990 13032 953 0,'0'0'43'0,"0"0"-23"16,-42 110-14-16,39-66-6 15,3-5 0-15,7-7 21 16,24-9-17-16,9-9-4 16,4-7 4-16,1-7 5 15,-5 0-15-15,-6-25 6 16,-5-4 0-16,-13-11-6 15,-8-5 9-15,-8-5-3 16,0 0 19-16,-10 4-10 16,-17 8 59-16,-5 10-55 0,1 8 18 15,2 12 13-15,2 8-37 16,3 0-7-16,1 10-1 16,8 22-57-16,9 0-4 15,6 0-69-15,4-6-175 16</inkml:trace>
  <inkml:trace contextRef="#ctx0" brushRef="#br0" timeOffset="95097.17">9455 13006 994 0,'0'0'56'0,"0"0"-25"0,0 0-31 15,0 0-6-15,0 0 6 16,5 102 9-16,3-57-8 15,8-5-2-15,3-8 5 16,2-13-2-16,6-6-2 16,0-12 0-16,2-1 14 15,2 0-12-15,-2-10 7 16,2-17 6-16,-6-8-8 16,-6-5 55-16,-7-2-62 15,-12 0 16-15,0 2 11 16,-12 6-16-16,-21 5 16 15,-9 14-18-15,-9 8 7 16,-7 7-16-16,3 4 0 0,5 23-34 16,10 5-11-16,14 0-139 15,9-4-235-15</inkml:trace>
  <inkml:trace contextRef="#ctx0" brushRef="#br0" timeOffset="95471.5">10120 12930 1015 0,'0'0'81'16,"0"0"14"-16,0 0-43 15,0 0-26-15,0 0-9 0,0 0-17 16,0 10 0-1,0 32-11-15,0 8 11 16,0 0 0-16,0 2-2 16,0-8 2-16,0-6-30 0,13-14-124 15,5-13-129-15</inkml:trace>
  <inkml:trace contextRef="#ctx0" brushRef="#br0" timeOffset="95832.68">10523 12861 1022 0,'0'0'96'0,"0"0"-77"0,0 0-19 16,0 0-6-16,0 0 6 16,0 131 6-16,9-83 7 15,6-6-13-15,5-12 0 16,3-12 0-16,-4-14 2 15,4-4-2-15,1 0 11 16,-1-22-4-16,-4-10 3 16,0-2-10-16,-11-4 0 15,-4 0 44-15,-4 4-43 16,0-1-1-16,-2 10 17 16,-17 3-15-16,-6 9 17 15,-2 5-19-15,0 8 0 16,-2 0-20-16,0 10 18 15,8 16-67-15,3 2-10 16,13 1-37-16,5-7-98 0,9-4-199 16</inkml:trace>
  <inkml:trace contextRef="#ctx0" brushRef="#br0" timeOffset="96153.06">10993 12944 993 0,'0'0'95'0,"0"0"-95"16,0 0 0-16,0 0 16 0,0 0-14 15,18 118-2 1,-1-78 6-16,6-6-1 0,2-10-2 16,4-10-3-1,0-10 0-15,-1-4 10 0,-1 0-10 16,-5-16 0-16,-1-12 6 15,-6-6 5-15,-4-2 50 16,-6-8-43-16,-5 2-15 16,0 4 49-16,-12 2-49 15,-12 8 2-15,-5 11-5 16,-4 12 11-16,2 5-22 16,-2 0-14-16,10 22-72 15,7 3-14-15,14-3-147 16,2-1-280-16</inkml:trace>
  <inkml:trace contextRef="#ctx0" brushRef="#br0" timeOffset="96485.02">11570 12941 575 0,'0'0'353'0,"0"0"-352"15,0 0 18-15,0 0-19 16,0 0 0-16,-9 107 42 16,9-71-42-16,11-6 0 15,14-8 1-15,6-8 9 0,0-11-1 16,5-3-9-16,-1 0 0 16,-1-21 19-16,-7-5-17 15,-5-8 14-15,-9-2 25 16,-11-2-28-16,-2 2 44 15,0 0-38-15,-18 6 2 16,-15 3 47-16,-5 9-68 16,-8 13 0-16,-6 5-4 15,5 4-12-15,5 19-25 16,15 1-107-16,21-3-177 16</inkml:trace>
  <inkml:trace contextRef="#ctx0" brushRef="#br0" timeOffset="96727.18">12279 12747 1009 0,'0'0'140'0,"0"0"-73"16,0 0-58-16,0 0-9 15,0 0 0-15,0 0 17 16,2 121-16-16,-2-70 0 16,0 0-1-16,0-3-15 0,0-8 0 15,0-12-137 1,17-14-114-16</inkml:trace>
  <inkml:trace contextRef="#ctx0" brushRef="#br0" timeOffset="97034.78">12653 12783 673 0,'0'0'440'15,"0"0"-333"-15,0 0-99 16,0 0-8-16,0 0 2 16,0 0-2-16,0 86 1 15,0-41 9-15,11-5-1 16,7-8-9-16,7-10 0 15,4-12 9-15,-1-8-9 0,-1-2 4 16,-1 0-4 0,-5-20 9-16,-6-8 26 0,-6-3-30 15,-9-1 6-15,0-4 14 16,-9 2-20-16,-20 4 6 16,-9 6-11-16,-6 14 7 15,-5 10-27-15,-7 0-36 16,3 22-127-16,-3 9-230 15</inkml:trace>
  <inkml:trace contextRef="#ctx0" brushRef="#br0" timeOffset="104580.05">1744 15169 413 0,'0'0'367'16,"0"0"-285"-16,0 0 36 15,0 0-73-15,0 0 23 16,0 0-5-16,0 0-30 15,-2-90-11-15,2 90-22 0,5 10-6 16,3 24 3 0,3 6 3-16,-1 9 0 0,0-3-7 15,-1-10 16-15,1-10-13 16,-6-16 4-16,0-2 0 16,-4-8 0-16,2 0 2 15,-2 0-2-15,3 0 4 16,-1 0 1-16,2-22 23 15,3-6-28-15,-2-8-7 16,1 2 3-16,-1 2 4 16,-1 9-3-16,-2 7-1 15,0 14 8-15,-2-2-12 0,2 4 8 16,6 0-23 0,5 18 20-16,5 9-4 0,4 5 5 15,4 2 1-15,6-6 1 16,1-6-1-1,2-8 1-15,2-6 0 0,-6-6-8 16,0-2 8-16,-2 0-17 16,-7-16-7-16,-2-8 8 15,-9-8-1-15,-11-4 2 16,0-6-24-16,0 7 36 16,-15 3-7-16,-3 10 10 15,-2 8-2-15,6 10 6 16,1 4 4-16,2 0-8 15,2 14-1-15,0 14-2 16,9 8 3-16,0 3-3 0,3-7-1 16,23-5 8-16,6-4-12 15,7-7 8-15,6-12-23 16,0-4-2-16,1 0-50 16,1-4 1-16,-5-18 8 15,-6 0-37-15,-9 0 70 16,-7-9-24-16,-11 7 57 15,-7 2 33-15,-2 0-7 16,0 8 33-16,-5 2 24 16,-8 6-60-16,-5 6 56 15,-1 0-79-15,-4 0 0 16,3 14 25-16,3 4-8 0,3 0-16 16,5 4-1-1,7-5 6-15,2-3-4 0,0-4-2 16,0-6 0-16,11-4-3 15,9 0 6-15,3 0-3 16,0-9 0-16,-2-4 3 16,-3-6 13-16,-3 7-16 15,-8 6 0-15,-3 2-1 16,-4 4 1-16,0 0 0 16,7 13-4-16,6 20 4 15,8 14 9-15,8 11-9 16,8 10 0-16,3 2 2 15,-2 8-2-15,-5-2 0 16,-10-5-1-16,-7-17-4 0,-12-14-13 16,-4-18 18-16,0-8 0 15,-27-6 4-15,-6-8 17 16,-14 0 32-16,-4 0-35 16,2-22 2-16,2-8 91 15,9-6-93-15,14-8 15 16,8-6-3-16,14-4-29 15,2-3 4-15,11 1-5 16,27 0-62-16,13 6 7 16,11 2-137-16,8 2-115 15</inkml:trace>
  <inkml:trace contextRef="#ctx0" brushRef="#br0" timeOffset="105712.92">3054 14486 690 0,'0'0'97'0,"0"0"-97"16,0 0 0-16,-27 150 23 15,25-66 14-15,2 16 0 16,-2 11 12-16,-2 13-39 16,-5 7 19-16,-1-15-29 15,4-22 0-15,1-28 3 16,3-24-3-16,0-12-1 15,-2-12-4-15,0-5-6 16,-2-8-19-16,0-5-92 16,4 0-85-16,-3-22-357 15</inkml:trace>
  <inkml:trace contextRef="#ctx0" brushRef="#br0" timeOffset="107145.64">3150 14997 536 0,'0'0'291'0,"0"0"-279"16,0 0-6-16,0 0-12 16,0 0 1-16,0 0 5 15,0 126 18-15,0-90-18 16,6-4-14-16,4-5 6 15,-2-18-14-15,3-4 20 16,3-5-31-16,3 0 9 0,2-10 0 16,1-17-84-16,-5-3 30 15,-1-2 63-15,-5 0 15 16,-1 8 21-16,-1 4-11 16,-5 10 43-16,1 10 41 15,-3 0-44-15,0 0-49 16,0 4 1-16,2 20 12 15,3 10 33-15,1 2-47 16,5-4 12-16,1-5-9 16,5-13-3-16,-1-6 0 15,-1-8 20-15,5 0 0 16,-1 0 30-16,-4 0-50 16,-2-18 1-16,-6-3 15 0,-7-3-16 15,0-6 0-15,0 2 2 16,-18 6 4-16,-9 0-9 15,-2 12 3-15,-2 6-12 16,-3 4 7-16,5 0-9 16,5 6 14-16,9 6-2 15,6-2 0-15,9 2-14 16,0-4 12-16,17-2 4 16,21-6 3-16,5 0-3 15,5 0 0-15,4 0-2 16,-5-14 7-16,-3 2 6 15,-8 2-11-15,-9 6 0 16,-9-2 6-16,-10 6-6 0,1 0 0 16,-1 14 0-16,-2 10 8 15,1 2 4-15,-1 2-12 16,0-3 0-16,4-7 1 16,-3-8 0-16,-1-6-1 15,0-4 8-15,-3 0-7 16,4 0 50-16,0-9-3 15,-3-9-21-15,2-8 9 16,-1-2-35-16,-1 2-1 16,-1 4 0-16,-1 12 10 15,0 0 6-15,1 10-16 16,-1 0-1-16,2 0-13 0,0 0 13 16,5 6 1-1,3 6-8-15,-1 4 17 16,-1 0-12-16,2-6 3 0,-3-2 0 15,-1-6 0-15,0-2 0 16,0 0 0-16,1 0-9 16,3 0 18-16,-1-14 0 15,-3-4-9-15,4-2 0 16,-3 4 1-16,-3 6-1 16,-4 6 0-16,0 4-1 15,-2 0 1-15,5 0-20 16,2 4 16-16,4 14-13 15,2 4 10-15,3-4-14 16,7 0-22-16,-2-8-29 16,4-6-36-16,0-4 71 0,-3 0-47 15,-3-12 79 1,-2-8 5-16,-4-6 11 0,-4 4 34 16,-2 8 22-16,-5 2-12 15,0 8 11-15,2 4-66 16,3 2 5-16,7 30-5 15,3 14 5-15,8 16-4 16,6 13-1-16,2 11 8 16,-2 8-9-16,-4 7 1 15,-9-3-2-15,-7-12 0 16,-2-24-32-16,-5-26 2 16,-2-14 30-16,-2-18 2 0,0-4 43 15,-21 0 13-15,-8-18-44 16,-5-18 23-16,1-8-6 15,2-18-2-15,4-10-21 16,7-9-1-16,7-9 24 16,5 2-29-16,8 8 0 15,0 9 6-15,12 12-4 16,11 14-4-16,2 13-2 16,2 8 4-16,-2 10-6 15,-2 6 6-15,-4 6 0 16,-7 2-11-16,-4 0 16 15,-1 10-10-15,-7 10 4 16,0 4 1-16,0 2-7 0,-11 0 7 16,-16 2-7-1,-6-4 1-15,-1-2-4 0,3-1 0 16,7-7-8-16,6 0-31 16,7-5-4-16,6-2-99 15,5-7-120-15</inkml:trace>
  <inkml:trace contextRef="#ctx0" brushRef="#br0" timeOffset="107773.07">4610 15067 672 0,'0'0'197'0,"0"0"-156"15,0 0-23-15,0 0 31 16,0 0-46-16,0 0-3 16,93 0 12-16,-62 0-12 15,-2 0-9-15,-13 0-119 0,-10 0-151 16</inkml:trace>
  <inkml:trace contextRef="#ctx0" brushRef="#br0" timeOffset="107963.12">4643 15127 753 0,'0'0'115'0,"0"0"-94"0,0 0 17 15,0 0-12-15,0 0 34 16,0 0 11-16,96-14-70 15,-48-2-1-15,4 2 0 16,-3-4-21-16,-9 2-36 16,-15 4-124-16,-12 2-223 15</inkml:trace>
  <inkml:trace contextRef="#ctx0" brushRef="#br0" timeOffset="108248.99">4826 14887 910 0,'0'0'81'16,"0"0"-13"-16,0 0 20 15,0 0-50-15,0 0-15 16,0 0-23-16,4 0 7 16,23 14-12-16,4 4 5 15,2 0 0-15,1-4 33 0,-7 2-24 16,-8-4 5-1,-5-2 3-15,-7 0-14 0,-3-2 10 16,-4 2-13 0,0 6 0-16,0 4 13 0,-17 6-13 15,-12 4-1-15,-5 6-8 16,-2 5-88-16,5-9-20 16,7-6-198-16</inkml:trace>
  <inkml:trace contextRef="#ctx0" brushRef="#br0" timeOffset="109783.26">5832 14748 621 0,'0'0'127'15,"0"0"-61"-15,0 0 28 16,0 0-49-16,0 0 35 16,0 0 4-16,0-36-84 15,0 50 5-15,0 26-2 0,0 10 2 16,0 13 21-1,0-1-26-15,2 0 6 0,8-4 5 16,-1-14-11-16,-3-4 0 16,4-12-2-16,-6-7 8 15,0-7-6-15,-2-4 0 16,1-6 0-16,-3-4 0 16,2 4 0-16,-2-4-10 15,2 0-30-15,2 0-79 16,1 0-147-16</inkml:trace>
  <inkml:trace contextRef="#ctx0" brushRef="#br0" timeOffset="110400.04">6285 14712 724 0,'0'0'110'0,"0"0"22"16,0 0-82-16,0 0 2 15,0 0-52-15,0 0 0 16,-50 139 22-16,50-81-18 16,0-4 0-16,0-8-4 15,23-8 0-15,4-18 17 16,4-4-15-16,7-12-2 0,0-4 15 16,0 0-4-1,0-4 0-15,-7-14-11 0,-7-12 0 16,-8-6 15-16,-9-8-15 15,-7-12 0-15,0-4 1 16,-3 0 4-16,-14 7-2 16,-6 17 3-16,-2 10-5 15,-2 16 35-15,-1 10-36 16,-1 0-4-16,3 10-1 16,1 20-13-16,7 10-29 15,11 6-46-15,7-1-65 16,4-18-43-16</inkml:trace>
  <inkml:trace contextRef="#ctx0" brushRef="#br0" timeOffset="110765.09">6804 14694 910 0,'0'0'43'0,"0"0"-1"16,0 0-42-16,0 0 0 15,0 0 14-15,0 126-3 16,0-73 4-16,9-9-15 16,9-6 0-16,1-12 11 15,8-10-7-15,2-6-4 16,0-8 22-16,2-2-16 16,-2 0 19-16,-4-12-25 0,-2-12 4 15,-8-4 45-15,-9-12-38 16,-6-8-1-16,0-8 16 15,-8-2-17 1,-17 5 32-16,-2 7-41 0,-2 16 3 16,1 12 44-16,-1 10-47 15,0 8-4-15,0 0 3 16,2 28-32-16,5 14-10 16,6 12-79-16,14-4-66 15,2-5-164-15</inkml:trace>
  <inkml:trace contextRef="#ctx0" brushRef="#br0" timeOffset="111131.03">7531 14480 948 0,'0'0'125'0,"0"0"-45"0,0 0-14 16,0 0-63-16,0 0-3 15,0 0-5-15,4 36 5 16,0 8-3-16,1 12 3 16,-3 4 0-16,4-2-8 15,1-3 16-15,7-15-22 16,3-14 8-16,6-6-83 16,1-8-7-16,3-12-144 15</inkml:trace>
  <inkml:trace contextRef="#ctx0" brushRef="#br0" timeOffset="111373.02">7936 14458 942 0,'0'0'152'0,"0"0"-149"16,0 0 0-16,0 0-1 15,0 0-2-15,0 0 40 16,94 126-38-16,-81-86 4 16,-2-2-6-16,-2-2 11 15,0-4-11-15,-1-4 0 0,2-2-19 16,-1-3 14 0,-1-5-101-16,-1-14-149 0</inkml:trace>
  <inkml:trace contextRef="#ctx0" brushRef="#br0" timeOffset="111894.67">8631 14427 1007 0,'0'0'62'0,"0"0"-2"15,0 0-46-15,0 0-11 16,0 0-6-16,0 0 6 16,-56 139 12-16,56-85-15 15,12-2 0-15,10-10 4 16,4-13-3-16,1-14-1 0,0-7 0 16,-5-8 3-16,3 0 14 15,-3-18-17-15,-4-14 0 16,-3-6 27-16,-3-6-14 15,-8-4-5-15,-4 2-8 16,0 1 1-16,-9 9 6 16,-15 9-7-16,-5 9 0 15,-9 12-4-15,-5 6 4 16,-5 1-11-16,0 26-39 16,11 1-52-16,10 2-2 15,18-8-171-15</inkml:trace>
  <inkml:trace contextRef="#ctx0" brushRef="#br0" timeOffset="112657.52">9283 14315 898 0,'0'0'103'15,"0"0"-103"-15,0 0 4 16,0 0-3-16,0 0 25 16,0 104 11-16,0-51-37 15,0-7 2-15,4-4 8 16,0-8-10-16,4-8-2 16,1-8-2-16,1-2 4 15,1-6-49-15,-1-6-116 16,0-4-178-16</inkml:trace>
  <inkml:trace contextRef="#ctx0" brushRef="#br0" timeOffset="112998.74">9534 14317 757 0,'0'0'132'0,"0"0"-103"15,0 0-16-15,0 0 57 16,0 0-2-16,0 0-11 16,8-26-26-16,-8 26-27 15,0 0 49-15,0 0-40 0,0 0 5 16,0 0 6 0,0 0-24-16,0 0 9 0,0 0-9 15,0 0 0-15,3 8-6 16,5 10 6-16,1 2 0 15,0 8-5-15,2 2 13 16,-2-2-9-16,3 4 1 16,-6 1 0-16,3-3-13 15,-2 0 13-15,-5-2-85 16,5-2-8-16,-3-8-122 16,5-10-246-16</inkml:trace>
  <inkml:trace contextRef="#ctx0" brushRef="#br0" timeOffset="113594.69">10199 14261 864 0,'0'0'72'16,"0"0"-66"-16,0 0 31 15,0 0-25-15,-77 116 3 16,73-70 6-16,4-1-16 15,0-7 11-15,19-8-16 0,10-12 0 16,7-10 34 0,-1-8-30-16,8 0 5 0,-5-4 3 15,-1-16-6-15,-8-6 4 16,-8-4-10-16,-10-4 0 16,-9-6 22-16,-2 0-18 15,0-3-2 1,-18 5 15-16,-6 8-7 0,-3 8 40 15,0 12-50-15,-4 8 0 16,-5 2-8-16,1 12 8 16,1 20-57-16,5 6-46 15,11-4-109-15,12 0-554 16</inkml:trace>
  <inkml:trace contextRef="#ctx0" brushRef="#br0" timeOffset="114251.4">10783 14173 570 0,'0'0'387'0,"0"0"-309"15,0 0 35-15,0 0-84 16,0 0-26-16,0 0 8 0,0 6-9 15,2 28-2-15,8 10 0 16,-4-2 2 0,3 0 0-16,0-4-2 0,2-3 0 15,2-9-11-15,1-8-10 16,-1-4-84-16,2-14-99 16,1 0-138-16</inkml:trace>
  <inkml:trace contextRef="#ctx0" brushRef="#br0" timeOffset="114510.52">11215 14083 878 0,'0'0'186'0,"0"0"-179"15,0 0 5-15,0 0-14 16,0 0 10-16,0 0-1 15,19 48 33-15,-13-14-29 16,1 2 16-16,-1-2-27 16,2 0 0-16,-2-2 3 15,0 0 0-15,1-1-5 16,-3-4 2-16,2 0-71 16,-2-8 7-16,2-6-169 15,1-13-515-15</inkml:trace>
  <inkml:trace contextRef="#ctx0" brushRef="#br0" timeOffset="114740.46">11668 14062 960 0,'0'0'64'0,"0"0"-23"15,0 0-7-15,0 0-26 16,0 0 14-16,0 0-3 15,46 7-3-15,-32 25 27 16,-1 4-43-16,-1 6 0 16,1-2 5-16,0 2-1 0,1-2-8 15,3-2-1-15,1-8-99 16,0-8-9-16,0-12-326 16</inkml:trace>
  <inkml:trace contextRef="#ctx0" brushRef="#br0" timeOffset="115328.95">12271 14002 992 0,'0'0'93'0,"0"0"-56"16,0 0-37-16,0 0 0 0,0 0 9 16,-40 118-2-16,40-69 9 15,0-5-16-15,3-6 0 16,19-10 3-16,3-10-3 15,4-6 0-15,0-6 9 16,0-6-9-16,0 0 9 16,-3-10-9-16,-4-14 0 15,-3-6 9-15,-11-4-9 16,-6-4 0-16,-2 0 10 16,0-2-8-16,-6 8 21 15,-12 10-23-15,-2 8 7 16,-2 7 5-16,-1 7-12 15,-2 0-12-15,4 3-30 16,3 16-49-16,7 4-13 16,9-3-127-16,2-6-359 0</inkml:trace>
  <inkml:trace contextRef="#ctx0" brushRef="#br0" timeOffset="115539.02">12869 13964 1111 0,'0'0'122'0,"0"0"-122"15,0 0 0 1,0 0 2-16,0 0 27 0,0 0 27 16,42 127-56-16,-30-77 2 15,-4 8-19-15,-3-4 15 16,-5-4-129-16,0-10-180 15</inkml:trace>
  <inkml:trace contextRef="#ctx0" brushRef="#br0" timeOffset="117628.76">2279 16964 946 0,'0'0'100'15,"0"0"-100"-15,0 0-2 0,0 0-13 16,-34 129 15 0,30-98 0-16,-2-4-1 0,0-9 10 15,6-10-9-15,-2-2 6 16,2-6 12-16,-2 0 69 15,0 0-52-15,-2-18 1 16,-1-18-34-16,1-9 4 16,2-9-12-16,2-8 2 15,0 0 4-15,0-6-10 16,4 14 10-16,7 14 0 16,-5 14 1-16,0 17 1 15,-2 9-1-15,2 0-1 16,10 18-5-16,4 17-6 15,3 11 11-15,1 8-2 0,0-2-2 16,-1 2 8-16,-1-14-8 16,-5-4-7-16,-1-10-42 15,-5-8 27-15,-11-4-86 16,0-1-61-16,-2-13-35 16,-23 0-329-16</inkml:trace>
  <inkml:trace contextRef="#ctx0" brushRef="#br0" timeOffset="117672.96">2279 16964 161 0</inkml:trace>
  <inkml:trace contextRef="#ctx0" brushRef="#br0" timeOffset="117778.96">2279 16964 161 0,'-179'80'644'0,"162"-84"-519"0,12 4-80 0,5-2-3 0,0 2-16 0,5 0-26 16,31-4-3-16,19 0 3 0,19-6 3 16,8-6-3-16,4-2-61 15,-1-4-79-15,0 4 9 16,-12 0-27-16</inkml:trace>
  <inkml:trace contextRef="#ctx0" brushRef="#br0" timeOffset="118145.54">2811 16874 250 0,'0'0'450'15,"0"0"-390"-15,0 0-40 16,0 0 24-16,0 0 16 16,-118 8 16-16,80 16-20 15,0 6-55-15,7 6 39 16,13-4-40-16,9 2 0 15,9-10-1-15,0-7 6 16,3-12 1-16,21-5-6 0,14 0 0 16,5-5 0-16,1-26 0 15,-6-5-27-15,-11-8-1 16,-9-4 1-16,-12-2 5 16,-6-4-2-16,0 1 24 15,-11 8 0-15,-7 10 4 16,-2 11-2-16,5 16 31 15,3 8 8-15,3 0-30 16,1 30-11-16,1 11 0 16,7 9-11-16,0 4 14 15,24 2-3-15,15-6 0 16,7-6-29-16,8-16 0 16,4-16-67-16,2-8-31 0,-2-4-106 15</inkml:trace>
  <inkml:trace contextRef="#ctx0" brushRef="#br0" timeOffset="118513.72">3077 16812 680 0,'0'0'72'0,"0"0"-48"16,0 0 5-16,-110 134 47 15,108-100-56-15,2-6-8 16,0-6-4-16,24-12-4 15,6-6 4-15,7-4-8 16,4-10-8-16,1-20 2 0,-4-10-31 16,-9-4-50-16,-9-2 63 15,-11-2 3-15,-9-6 18 16,0 4 3-16,0-7 0 16,-15 7 18-16,-6 14 1 15,3 6 27-15,1 16 50 16,5 14-80-16,-1 0 11 15,-1 26-27-15,5 18 0 16,7 10 12-16,2 0-11 16,2 5 1-16,23-11-2 15,4-6 9-15,9-8-8 16,7-12-1-16,5-8-13 0,4-10-8 16,0-4-117-1,-6-12-678-15</inkml:trace>
  <inkml:trace contextRef="#ctx0" brushRef="#br0" timeOffset="118845.27">3702 16722 768 0,'0'0'361'0,"0"0"-333"16,0 0 35-16,0 0-63 0,0 0 2 15,0 0 2-15,54-99-4 16,-34 77 0-16,-7 0-5 16,-6 8 13-16,-3 2 1 15,-2 2-2-15,-2 10 11 16,0 0 25-16,0 0-28 16,0 0-15-16,6 0-1 15,2 18 1-15,5 10-8 16,5 8 8-16,3 4 0 15,0 0 0-15,0 4 0 16,-3-7-30-16,-3-3-67 16,-2-10-45-16,-3-6-48 15,-10-6-241-15</inkml:trace>
  <inkml:trace contextRef="#ctx0" brushRef="#br0" timeOffset="118989.36">3821 16940 829 0,'0'0'237'0,"0"0"-146"15,0 0-3-15,0 0-50 16,0 0-6-16,0 0-22 16,4 0 2-16,34 0-12 15,11-8-20-15,5-6-102 16,4-2-128-16,-3-2-504 16</inkml:trace>
  <inkml:trace contextRef="#ctx0" brushRef="#br0" timeOffset="119419.77">4629 16772 998 0,'0'0'125'16,"0"0"-84"-16,0 0 20 15,0 0-23-15,0 0-10 16,0 0-28-16,10 0 9 16,30-4-10-16,13-2 1 15,2-2-15-15,-5 3-60 16,-11 0-75-16,-10-3-76 0,-8 3-426 15</inkml:trace>
  <inkml:trace contextRef="#ctx0" brushRef="#br0" timeOffset="119693.29">4910 16565 875 0,'0'0'189'16,"0"0"-147"-16,0 0 10 15,0 0-15-15,0 0 31 16,0 0-60-16,11-8 0 16,36 18 13-16,11 6-2 15,4-6 5-15,3 2-8 0,-12-2-11 16,-11-2 40-16,-15-2-45 16,-11 2 0-16,-14 0-1 15,-2 6 3-15,-6 8-3 16,-35 15 1-16,-9 7 0 15,-11 6-8-15,-1-2-55 16,8 2-51-16,10-10-117 16</inkml:trace>
  <inkml:trace contextRef="#ctx0" brushRef="#br0" timeOffset="120924.19">12942 14560 949 0,'0'0'154'16,"0"0"-52"-16,0 0-70 15,0 0-18-15,0 0 0 16,0 0-12-16,2 108 10 16,8-54 5-16,-4-4-17 15,5-3 0-15,1-7-3 16,1-4-31-16,-2-4-64 15,-4-14-226-15</inkml:trace>
  <inkml:trace contextRef="#ctx0" brushRef="#br0" timeOffset="122212.6">6510 16106 588 0,'0'0'56'0,"0"0"-34"16,0 0-10-16,0 0 11 15,0 0-22-15,0 0 34 16,-82 0 32-16,72 0-31 0,-1 0 3 15,1 0 4-15,-2 0-23 16,-1 0 51-16,4 0-43 16,2 0-7-16,5 0 5 15,2 0-20-15,0 0 6 16,0 0-12-16,0 0 11 16,7 0-8-16,31 0-3 15,24-4 0-15,29-6 11 16,26-6-6-16,22-6 10 15,24-2-15-15,22-2 15 16,14-6-7-16,14-3-8 16,21-1 0-16,9 0 11 15,8 4-11-15,8 2 0 16,-11 4 0-16,-3-2 0 16,-12-2-1-16,-7 6 1 0,-6-6 0 15,-8 6 2-15,-5 3 2 16,-11 3-7-16,-9 4 3 15,-10 5 0-15,-13 0 1 16,-8 0-1-16,-9 0 0 16,-5 0 3-16,6-5-2 15,1-3 5-15,5-5-6 16,0 4 0-16,2-6 43 16,-5 4-41-16,-4 2 6 15,-7 4 7-15,-3 0-13 16,-13 0 1-16,-3 2-3 15,-8 2 0-15,-4-2 24 16,-2 2-21-16,3-2-3 0,-8 2 21 16,-3 0-13-16,-13 2 18 15,-12 4-26-15,-10 0 0 16,-6 0 16-16,-11 2-16 16,-4-2 0-16,-6 0 29 15,1 0-4-15,-1 0 19 16,-1-2-29-16,0 2-13 15,-4 0 31-15,-15 0-33 16,-5 4-2-16,-12 0-1 16,-25 0-106-16,-42 0-37 15,-32 8-178-15</inkml:trace>
  <inkml:trace contextRef="#ctx0" brushRef="#br0" timeOffset="123042.93">4870 16000 706 0,'0'0'124'0,"0"0"-34"15,0 0 29-15,0 0-63 16,0 0 35-16,0 0-3 15,-91 0-72-15,91 0 22 16,18-2-38-16,24-10 0 16,16-2 45-16,13-4-32 15,5 0 3-15,-5 0-15 16,-6 5 9-16,-14 5-11 0,-13 2 1 16,-11 6-63-1,-14 0-8-15,-6 0-86 16,-7 0-5-16,0 0-93 0,-23 0-141 15</inkml:trace>
  <inkml:trace contextRef="#ctx0" brushRef="#br0" timeOffset="123240.65">5082 15785 747 0,'0'0'163'0,"0"0"-52"16,0 0-50-16,0 0 33 15,0 0 1-15,0 0-70 16,-25-14-25-16,25 22 2 0,12 24-7 15,-1 12 5 1,-1 6 0-16,0 0 10 16,-4-1-10-16,1-9 0 0,2-4-2 15,0-2-9-15,0 2 10 16,-3-10-165-16,-4-6-103 16</inkml:trace>
  <inkml:trace contextRef="#ctx0" brushRef="#br0" timeOffset="125310.05">13201 15749 802 0,'0'0'82'0,"0"0"3"0,0 0 5 16,0 0-66-16,0 0 11 15,0 0-27-15,-87 90-1 16,69-34 10-16,3-1-16 16,8-5 15-16,7-6-16 15,0-10 0-15,15-6 19 16,17-6-17-16,10-8 0 15,5-14 12-15,2 0-11 16,2 0 14-16,-2-22-17 16,-7-10 0-16,-6-4 10 15,-12-12-9-15,-17-2-1 16,-7-4 4-16,0 1 5 16,-24 13 14-16,-12 8-6 15,-13 10-6-15,-9 14 6 0,-9 8-17 16,-2 0-7-16,6 18-13 15,13 12-64-15,12-6-8 16,18-6-190-16</inkml:trace>
  <inkml:trace contextRef="#ctx0" brushRef="#br0" timeOffset="126445.55">12296 13607 800 0,'0'0'73'0,"0"0"-73"16,0 0 0-16,0 0 0 16,0 0 99-16,0 0-53 15,12 107-31-15,-6-77 9 16,1-6-23-16,-1-4 31 16,-4-2-32-16,4-8 7 0,-4-2 1 15,-2-6-8-15,0 0 0 16,0 2-1-16,0-2 1 15,0 0-39-15,0 0-48 16,0-2-111-16,0 0-199 16</inkml:trace>
  <inkml:trace contextRef="#ctx0" brushRef="#br0" timeOffset="128825.93">12593 15936 474 0,'0'0'259'0,"0"0"-176"15,0 0 18-15,0 0-77 0,0 0 69 16,0 0-23 0,0-45-22-16,0 37-9 0,0 6-5 15,0 2 31-15,0 0-43 16,0 0-18-16,0 0-4 15,0 16-1-15,0 18 1 16,2 12 0-16,4 3 0 16,1-1-1-16,-2-8 1 15,2-2-1-15,-1 0-2 16,0-10 6-16,1-6-5 16,0-4 2-16,-4-10 0 15,-1-4-1-15,-2-2 1 16,0-2 0-16,0 0 0 15,0 0 0-15,0-6-8 0,0-16-79 16,0-10-154 0,0-8-194-16</inkml:trace>
  <inkml:trace contextRef="#ctx0" brushRef="#br0" timeOffset="129862.88">12113 15980 357 0,'0'0'105'0,"0"0"-26"15,0 0-7-15,0 0 5 16,0 0-35-16,0 0 83 15,16-26-53-15,-16 22 9 16,0-5-5-16,0 8-18 16,0-2 25-16,0 2-56 15,0 1-3-15,0 0-5 16,0 0-19-16,0 22-12 0,0 14 10 16,0 8 4-16,0 6-3 15,0-4 1 1,2-2 0-16,5-4-1 0,-1-4 1 15,0-2 0-15,0-6-3 16,-2-10 8-16,-1-1-3 16,-3-7-2-16,0-6-51 15,0-4-40-15,0 0-63 16,-3-4-114-16</inkml:trace>
  <inkml:trace contextRef="#ctx0" brushRef="#br0" timeOffset="130271.76">11668 16018 750 0,'0'0'152'0,"0"0"-90"0,0 0 54 16,0 0-75-16,0 0-22 15,0 0 7-15,-4-6-26 16,4 30 0-16,0 10 16 15,6 2-11-15,1 0 27 16,-1 0-32-16,2-2 0 16,0-2 12-16,-1 0-12 15,-1-2 0-15,2-7-2 16,-4-5-13-16,-2-4 1 16,-2-5-69-16,0 4-49 15,0-13-14-15,-2 0-175 16</inkml:trace>
  <inkml:trace contextRef="#ctx0" brushRef="#br0" timeOffset="130696.69">11215 15998 602 0,'0'0'94'0,"0"0"6"15,0 0 20-15,0 0-55 16,0 0 29-16,0 0 15 15,-15-26-82-15,15 26-21 16,0 14-12-16,0 22 12 16,5 12 9-16,3 6 10 15,-1 8-24-15,-3-8 27 16,1-6-28-16,-2-7 0 16,-1-14 10-16,0-8-10 15,0-7 7-15,-2-6-7 16,2 2 0-16,-2-4-2 0,0 0 2 15,0 2-48 1,0-6-57-16,0 0-83 0,-4-6-224 16</inkml:trace>
  <inkml:trace contextRef="#ctx0" brushRef="#br0" timeOffset="131357.46">10650 16058 780 0,'0'0'145'0,"0"0"-113"15,0 0-8-15,0 0 15 16,0 0-19-16,-85 106 23 16,74-56-36-16,4 6 3 15,7 3 7-15,0-9-17 16,0-10 0-16,16-14 5 15,6-8-1-15,5-8 3 16,-1-10-7-16,3 0 4 16,0 0 9-16,0-18-13 15,-4-4 0-15,-9-10 11 16,-10-8-9-16,-6-5 7 0,0-9-9 16,-16 4 0-16,-11 6 24 15,-2 10-22-15,1 10 32 16,-1 12-4-16,0 6-22 15,-4 6-5-15,2 0-3 16,0 0-18-16,-1 10 16 16,3 12-104-16,5 4-8 15,1-4-130-15,8-4-320 16</inkml:trace>
  <inkml:trace contextRef="#ctx0" brushRef="#br0" timeOffset="131836.7">9906 15963 798 0,'0'0'111'15,"0"0"-43"-15,0 0 53 16,0 0-102-16,0 0 1 16,0 0-8-16,-2 18-12 15,8 27 66-15,1 3-44 16,-1 6-16-16,-2 0 33 16,-1-2-33-16,0-2-5 15,-1-9 5-15,2-5 0 0,-4-14-4 16,2-4-2-16,3-4 0 15,-5-6-16-15,6 0-35 16,-4-8-73-16,-2 0-90 16,0-16-149-16</inkml:trace>
  <inkml:trace contextRef="#ctx0" brushRef="#br0" timeOffset="132208.28">9574 16096 472 0,'0'0'348'0,"0"0"-236"16,0 0 2-16,0 0-57 15,0 0 3-15,0 0 7 16,-25-22-42-16,25 26-17 16,0 28-10-16,0 8 2 15,0 6 0-15,6 10 26 16,6 3-26-16,-3-9 0 16,-1-6 0-16,-1-12 9 15,0-10-6-15,-2-8-3 16,-1-2 0-16,2-2 2 0,-3 2-2 15,-1-6-5 1,-2-2-10-16,0 0-80 0,0 0-3 16,0-4-81-16,-9 0-80 15</inkml:trace>
  <inkml:trace contextRef="#ctx0" brushRef="#br0" timeOffset="132727.04">8914 16293 810 0,'0'0'88'16,"0"0"-32"-16,0 0-39 15,0 0 3-15,0 0 40 0,-92 126-24 16,88-76-18-1,4 6 19-15,0-6-37 0,7-6 31 16,15-12-31-16,9-10 3 16,5-9 12-16,2-8-15 15,4-5 18-15,0 0-7 16,1-26-7-16,-5-6 34 16,-5-4-38-16,-13-4 0 15,-11-8 31-15,-9-2-31 16,0 2 7-16,-20 2-7 15,-9 6 4-15,1 13 24 16,-9 13-28-16,-3 14 4 16,-6 0-12-16,-1 32-33 15,3 3-52-15,5 2-36 16,8-2-183-16</inkml:trace>
  <inkml:trace contextRef="#ctx0" brushRef="#br0" timeOffset="133129.23">8348 16192 983 0,'0'0'101'16,"0"0"-20"-16,0 0-76 15,0 0-5-15,0 0-2 16,0 0 2-16,-6 155 44 15,8-87-44-15,0-2 0 16,0-8 2-16,2-8-1 16,1-12-1-16,0-6 0 15,-3-10-1-15,0-8-14 16,-2 0-59-16,0-1-32 16,0-12-56-16,0-1-149 0</inkml:trace>
  <inkml:trace contextRef="#ctx0" brushRef="#br0" timeOffset="133479.29">7938 16320 906 0,'0'0'109'16,"0"0"-89"-16,0 0-13 16,0 0 11-16,0 0 58 15,20 157-42-15,-6-105 12 16,-4 2-46-16,4-4 0 15,-1-6 4-15,6-8 1 16,-4 0-5-16,1-9 0 16,-3-5-21-16,-5-4 13 0,4-8-106 15,-8-10-71 1,-1 0-170-16</inkml:trace>
  <inkml:trace contextRef="#ctx0" brushRef="#br0" timeOffset="134143.29">7326 16513 791 0,'0'0'124'0,"0"0"-67"0,0 0-13 16,0 0-42-16,0 0 30 15,-46 142-8-15,46-92-18 16,0 3 21-16,10-3-27 16,12-10 0-16,4-10 8 15,3-12-7-15,3-12 11 16,-3-6-12-16,-2 0 0 16,-3-2 38-16,-6-20-37 15,-5-4 25-15,-6-10 3 16,-7-4-22-16,0-5 16 15,-2-3-23-15,-19 6 0 0,-2 2 6 16,-4 14-6-16,0 8 0 16,-2 14-8-16,0 4 16 15,-2 0-16-15,-5 18-14 16,3 8-43-16,2 6 37 16,4 2-77-16,4-6-59 15,3-1-31-15</inkml:trace>
  <inkml:trace contextRef="#ctx0" brushRef="#br0" timeOffset="134527.94">7035 16651 857 0,'0'0'92'0,"0"0"-85"15,0 0 23-15,0 0-24 16,0 0 7-16,-60 143 21 16,58-81-17-16,2 0 36 15,0-8-53-15,5-10 0 16,15-16 10-16,0-14-9 16,3-6-1-16,-2-8 10 15,4 0-8-15,0 0 32 16,-5-22-12-16,-5-2-18 0,-6-10 31 15,-9-2-27-15,0-4-8 16,-5-4 0-16,-17-2 11 16,-6 2-11-16,-1 12 0 15,2 11 0-15,0 16-7 16,2 5 7-16,1 0-46 16,-3 13-13-16,3 10-40 15,1 3 0-15,3-2-62 16,1-2-159-16</inkml:trace>
  <inkml:trace contextRef="#ctx0" brushRef="#br0" timeOffset="134825.84">6682 16669 918 0,'0'0'161'0,"0"0"-101"15,0 0-6-15,0 0-40 16,0 0-4-16,0 0-7 16,12 57 9-16,7 1 17 15,-6 6 22-15,-2-2-36 16,-4-12-3-16,-1-10 4 16,-1-10-11-16,-1-12 6 15,-1-10-11-15,-1 2 0 16,0-10-1-16,-2 4 1 15,0-4-36-15,0 9-32 0,0-8-83 16,0 3-39 0,0-4-305-16</inkml:trace>
  <inkml:trace contextRef="#ctx0" brushRef="#br0" timeOffset="136107.04">6858 17455 593 0,'0'0'89'16,"0"0"-60"-16,0 0 32 15,0 0-47-15,0 0 82 16,0 0-37-16,-92 40 1 16,92-40 7-16,0 0-54 15,0 0-7-15,0 0-6 0,16 4 7 16,15 1 13-1,18-1-6-15,13-4-9 0,16 0 36 16,13 0-19 0,12 0 12-16,16-18-3 0,5 0-30 15,8-5 42-15,5-3-42 16,8 0 4-16,7-2 13 16,4 2-16-16,6 0-2 15,-4 2 0-15,-2 2 2 16,1 4-6-16,-8 6 4 15,-9 2 0-15,-8-2-1 16,-12 6 1-16,-6-6 0 16,-5 6 0-16,-2-2 6 15,-3 4-7-15,-6-2 1 16,-1 2 0-16,-11-4-1 0,1 4 3 16,0-2-4-1,2-2-2-15,9-2 4 0,2-3 9 16,10 0-9-16,6-1 0 15,4 1 18-15,7-5-14 16,0 4 13-16,0 0-1 16,0 2-14-16,2-2 43 15,-4 6-45-15,-7-2 0 16,-9 2 1-16,-9-2 0 16,-4 2 0-16,-2 0-1 15,-5-2 0-15,-2 0-2 16,-7-2 2-16,0-2 0 0,1 0 7 15,-4 2-4-15,0 2 25 16,-2-2-16-16,-8 2-3 16,-9 6 10-16,-16 0-19 15,-13 4 0-15,-11 0-2 16,-12-4 4-16,1 4-2 16,-5-2 0-16,3 2 0 15,6-4 18-15,4 0-13 16,3 4 0-16,5-8 15 15,2 8-19-15,0-4 0 16,-4 2-1-16,-5 2 0 16,-10 0-20-16,-6 0-9 15,0 0-37-15,-6 0-5 16,-23 0-68-16,-4 0-127 16</inkml:trace>
  <inkml:trace contextRef="#ctx0" brushRef="#br0" timeOffset="136972.94">12909 16924 775 0,'0'0'124'0,"0"0"-122"0,0 0 12 16,0 0-2-16,0 0 44 15,0 0 0-15,124-10-31 16,-74 6 10-16,8-6-35 16,9 2 0-16,6 4 15 15,12-6-11-15,6-2 17 16,-2 2-21-16,1-4 1 15,-11 2 4-15,-3-6-5 16,-7 8 0-16,-9-2 20 16,-4 2-12-16,-9 6 19 15,-9 0-27-15,-10 0 6 16,-5 4 2-16,-5 0-8 16,-7 0 0-16,-7 0-2 0,-2 0 6 15,-2 0 5 1,0 0-9-16,0 0 0 0,0 0-17 15,0 0 11-15,0 0-15 16,3 0-6-16,0 0-11 16,3-5 20-16,-4 4-53 15,-2-7-138-15,0-6-600 16</inkml:trace>
  <inkml:trace contextRef="#ctx0" brushRef="#br0" timeOffset="137576.1">14556 16138 1009 0,'0'0'105'0,"0"0"-59"16,0 0-44-16,0 0-2 16,0 0 89-16,183-14-28 15,-77 6-9-15,23-2-24 16,14-2-27-16,2-2 23 16,-11 4-24-16,-23-2 0 15,-25 6-18-15,-23 6 1 16,-25 0-62-16,-20 0 14 15,-16 0-40-15,-2 0 30 16,-9 0-41-16,-22 0-88 16,-2 0-93-16</inkml:trace>
  <inkml:trace contextRef="#ctx0" brushRef="#br0" timeOffset="137905.09">15591 15923 909 0,'0'0'126'16,"0"0"-29"-16,0 0 13 16,0 0-66-16,0 0-14 15,0 0 3-15,-11-5-26 16,11 6 19-16,18 16-24 16,13 5 20-16,8 0 32 15,7-2-28-15,5-2-7 16,3-2 7-16,-5-6-23 15,-9 2 46-15,-8-2-49 0,-13-6 0 16,-9 0 6-16,-8-2-6 16,-2-2 0-16,0 12-3 15,-14 2 9-15,-24 8 6 16,-13 10-12-16,-5 2-12 16,5-2 10-16,13 0-72 15,16 2-73-15,18-10-66 16,4-11-226-16</inkml:trace>
  <inkml:trace contextRef="#ctx0" brushRef="#br0" timeOffset="138429.26">16385 16120 1073 0,'0'0'57'0,"0"0"-15"16,0 0-39-16,0 0 31 15,122-22 53-15,-46 12-29 16,13-4-11-16,12-2-26 16,-1 2-19-16,-9 4 41 15,-22 2-43-15,-20 4 0 0,-22 4-5 16,-14-4 7 0,-8 4-4-16,-5 0-12 0,0 0-43 15,-5 0 57-15,-19 8-121 16,-8 2-20-16,3 2-100 15,10-12-249-15</inkml:trace>
  <inkml:trace contextRef="#ctx0" brushRef="#br0" timeOffset="139625.99">17766 15713 869 0,'0'0'84'0,"0"0"-17"0,0 0-12 16,0 0 6-16,0 0-29 15,0 0 21-15,-149 30-33 16,111 20-11-16,3 8 18 15,8 0-27-15,6 5 0 16,17-9 9-16,4-10-6 16,7-8 6-16,26-8-9 15,8-10 0-15,7-10 8 16,2-8-8-16,-2 0 0 16,-3-4 12-16,-7-10-9 0,-14-4 2 15,-8-4-5-15,-14 0 0 16,-2 4 9-16,-5 0-9 15,-24 4 0-15,-10 10 0 16,-6 4 0-16,-6 0-12 16,6 0 12-16,7 14-11 15,11 0 2-15,10 2-37 16,15-2-76-16,2-2-33 16,11-6-146-16</inkml:trace>
  <inkml:trace contextRef="#ctx0" brushRef="#br0" timeOffset="140006.1">18151 15655 896 0,'0'0'119'16,"0"0"-32"-16,0 0-31 16,0 0-36-16,0 0 27 15,0 0-34-15,-24 72 12 16,19-32-10-16,5 0-15 16,0-4 19-16,0-6-19 0,16-12 0 15,9-4 39-15,6-6-17 16,7-8 10-16,6 0 13 15,5 0-33-15,-5-8 15 16,2-6-27-16,-11 4 0 16,-4 2-5-16,-8 0 5 15,-10 2-59-15,-9 2-34 16,-4 4-51-16,-4-4 23 16,-25-4-230-16,-2-2-340 15</inkml:trace>
  <inkml:trace contextRef="#ctx0" brushRef="#br0" timeOffset="140183.87">18352 15753 254 0,'0'0'431'0,"0"0"-269"16,0 0-50-16,0 0 19 16,0 0-87-16,0 0 14 15,-20-32 2-15,20 38-49 16,0 20 14-16,0 10 1 16,0 4-9-16,0 4 16 15,0 1-33-15,0 5 0 16,0-6-2-16,12-8-12 15,-2-4-77-15,9-10-113 16,0-14-163-16</inkml:trace>
  <inkml:trace contextRef="#ctx0" brushRef="#br0" timeOffset="140640.31">18735 15687 1055 0,'0'0'46'16,"0"0"16"-16,0 0-35 15,0 0-25-15,0 0 62 16,132-76-53-16,-98 72-6 16,-8 4 10-16,-11 0-15 15,-6 0 0-15,-9 4-5 16,0 14 11-16,0 8-8 0,-21 2 2 15,-4-2 0 1,4 0-1-16,8-8 1 0,4 0-2 16,9 4-1-16,0-4 6 15,0 0-1-15,22-4-2 16,5-2 0-16,2 2 1 16,-2-4-1-16,-4 2 0 15,-6-3-3-15,-8-4 9 16,-4 3-11-16,-5-3 5 15,0 8 0-15,-20 1 2 16,-12 0-2-16,-7 3 0 16,-7 1-3-16,2-4-5 15,3 0-1-15,8-10-28 16,6 0-50-16,8-4 20 16,12 0-40-16,7-18-41 0,18-18-117 15</inkml:trace>
  <inkml:trace contextRef="#ctx0" brushRef="#br0" timeOffset="140956.94">19127 15669 394 0,'0'0'577'15,"0"0"-532"-15,0 0-35 16,0 0 3-16,0 0 28 16,0 0 10-16,19 92 4 15,-13-56-55-15,7 0 25 16,5 0-25-16,5-10 0 15,3-6 5-15,1-8 0 0,2-12-2 16,0 0-3-16,2-4 8 16,-2-24 4-16,-4-8-12 15,-3-2 0-15,-7 6 37 16,-5 2-14-16,-8 16 56 16,-2 6-4-16,0 8-33 15,0 0-12-15,0 4-30 16,0 30-21-16,-5 10 21 15,-6 14 0-15,2 10 0 16,0 3-54-16,-2 1-122 16,-2-8-32-16,-1-8-418 15</inkml:trace>
  <inkml:trace contextRef="#ctx0" brushRef="#br0" timeOffset="146008.76">13114 717 821 0,'0'0'62'0,"0"0"-62"0,0 0 1 16,0 0-2-16,0 0 7 16,0 0-13-16,0 0 2 15,13 17 5-15,-3 11-3 16,0 8 15-16,3 12-7 16,3 12 19-16,2 20-13 15,6 21 34-15,10 23-22 16,1 32-19-16,4 33 29 15,1 46-33-15,-1 31 0 16,7 29 3-16,2 16 6 16,4 7-15-16,1 21 6 15,-4 7 0-15,0 0-2 0,-7-1 2 16,-3-8 0 0,-8 6-2-16,-5 0 6 0,-4 4 11 15,-1-4-15 1,-2 1 0-16,4-6 21 0,1-6-19 15,1-3 12-15,-3-16-4 16,0 4-8-16,1-4 2 16,-1-2-4-16,0-3 0 15,5-11-6-15,0-8 6 16,-3-3-21-16,5-9-23 16,-4-10-27-16,1-16-48 15,-1-29-89-15</inkml:trace>
  <inkml:trace contextRef="#ctx0" brushRef="#br0" timeOffset="147043.91">14326 10742 365 0,'0'0'6'16,"0"0"20"-16,0 0-20 16,0 0 8-16,0 0 30 15,0 0-24-15,-56-44 44 16,52 34-28-16,1 0 18 15,3 0-1-15,-2 2-39 0,0 2 38 16,2 2-4-16,-2 4 46 16,2 0-54-16,-2 14-35 15,-2 36 4-15,4 36-3 16,0 32 29-16,0 29 17 16,17 21-52-16,16 31 8 15,8 17 7-15,5 15-11 16,1 4 0-16,0-15-4 15,-4-10 0-15,-8-13-2 16,-6-6 4-16,-9-1-2 16,-6-1 17-16,-14-3-17 15,0-10 24-15,0-13-24 16,0-13 0-16,0-16 1 0,0-15-1 16,0-17-4-16,6-16 4 15,7-19-25-15,-1-23 4 16,-6-20-67-16,-2-24-115 15,-1 0-354-15</inkml:trace>
  <inkml:trace contextRef="#ctx0" brushRef="#br0" timeOffset="148546.91">14685 14588 787 0,'0'0'53'0,"0"0"-53"16,0 0-2-16,173-14 2 0,-86 0 16 16,11 0 4-16,9-2 4 15,10 2 8-15,3-2 18 16,9 2 8-16,9 4-23 15,11 6-28-15,3-2 15 16,8 6-22-16,3 0 0 16,4 0 15-16,7 0-13 15,9-2 5-15,-1 0 4 16,10-6-11-16,-1-1 31 16,-1 0-31-16,1-4 0 15,-4 4 13-15,-8-1-11 16,-10 1-2-16,-2 1 0 15,-11 0 2-15,-7 2-2 0,-11 1 0 16,-10-6 0-16,-11 4-3 16,-7 0 5-16,-10 1-4 15,-11-2 2-15,-8 2 0 16,-10 4 2-16,-9 2-2 16,-8 0 0-16,-12 0-1 15,-11 0 1-15,-9 0 0 16,-11 0-1-16,-3 0 3 15,-6 0-3-15,0 0 1 16,0 0 0-16,-2 0-1 16,2 2 1-16,0 0 0 15,3 2-1-15,-1-1 2 16,0 2 2-16,1-3-3 16,2 9 0-16,-3 0 11 0,3 10-10 15,2 5 5-15,-2 10-6 16,4 14 5-1,-3 8 1-15,1 12-6 0,5 12 0 16,-1 12 15-16,3 9-10 16,1 5 5-16,-1 2-9 15,3 3 9-15,-2 5 10 16,-3 4-20-16,1 4 0 16,-2-1 16-16,3-1-13 15,-1 1 4-15,3-3-7 16,5-4 2-16,-4 0 14 15,6-3-16-15,-3-11 0 0,-1-8 1 16,0-14 0 0,-2-11-1-16,-2-13 0 0,-1-4 0 15,-5-14 0-15,-2-4 0 16,0-10 0-16,-3 0 1 16,1-2 0-16,-3 2-1 15,2 6 0-15,-4-1 0 16,-2 1-1-16,2-2 1 15,0 2 0-15,-2 4 1 16,4-6 2-16,-1 2-4 16,3-2 1-16,4-2 0 15,-4-2 1-15,3-4-1 16,-3 2 0-16,-2-7-3 0,2-3 6 16,-6-6-3-1,0-7 0-15,0-1-31 0,0 0 9 16,0 0-65-16,-18-5-58 15,-7-26-151-15</inkml:trace>
  <inkml:trace contextRef="#ctx0" brushRef="#br0" timeOffset="151127.84">14237 1042 812 0,'0'0'98'15,"0"0"-72"-15,0 0 68 16,0 0-93-16,0 0 8 16,0 0 2-16,-34-19-8 15,23 34 11-15,3 2-14 16,-2 1 0-16,4 1 16 16,-1-2-9-16,3-2-7 15,0-4 15-15,1-3-12 16,3-6 8-16,0-1-11 0,0 2 0 15,0-1 24 1,20-2-23-16,13 0 17 0,12 0 17 16,6 0-33-16,1 0 7 15,1 4-9-15,-6 5 0 16,-5 6 4-16,-8 1-4 16,-13 2 0-16,-7 0-3 15,-7-2 9-15,-7-2 2 16,0-2-8-16,0 2 0 15,-23 0 3-15,-10 2-3 16,-9 2 0-16,-10 0 0 16,-1 0 8-16,0 0-22 15,1-4-2-15,10-1-63 16,11-8 31-16,6-5-90 16,9 0-65-16,8-23-163 0</inkml:trace>
  <inkml:trace contextRef="#ctx0" brushRef="#br0" timeOffset="151293.26">14163 1038 553 0,'0'0'309'0,"0"0"-260"15,0 0-45-15,0 0 75 16,163-98-31-16,-107 80-12 16,6 2-13-16,0 6-20 15,-8 4-1-15,-14 6-2 0,-17 0-101 16,-21 0-64-1,-2 4-170-15</inkml:trace>
  <inkml:trace contextRef="#ctx0" brushRef="#br0" timeOffset="151703.94">13933 942 818 0,'0'0'89'16,"0"0"-75"-16,-60 142 6 16,45-51 2-16,6 19 22 0,9 13 16 15,5 5-47 1,37-6-10-16,24-6 2 0,24-21 2 16,19-29-4-1,10-28-3-15,7-34 0 0,-5-6-16 16,-8-41 5-16,-8-16-19 15,-9-12 4-15,-9-9 24 16,-14-8-10-16,-15-7 9 16,-25-5-3-16,-26-10-5 15,-7-4-17-15,-44-6 6 16,-21-1 19-16,-18 13 6 16,-6 18 41-16,-11 26-4 15,-16 28-24-15,-6 26 38 16,-5 10-45-16,2 22 23 0,15 30-32 15,15 20 8-15,26 18-17 16,25 4-101-16,32-3-246 16</inkml:trace>
  <inkml:trace contextRef="#ctx0" brushRef="#br0" timeOffset="153173.79">16833 1173 572 0,'0'0'402'0,"0"0"-372"15,0 0-16-15,0 0-18 16,0 0 4-16,-60 122 0 16,37-68 1-16,5 2 5 15,3-9 7-15,3-15-13 16,8-14 0-16,2-14 22 15,2-4 6-15,0 0 28 0,0 0-2 16,0-25-26-16,0-15 9 16,9-12-37-16,11-6 0 15,0-8 9 1,5-2-9-16,1-5-1 0,1 5-1 16,-5 10 4-16,-4 20 14 15,-7 16-16-15,-7 14 0 16,1 8 9-16,-1 0-9 15,10 14-10-15,1 25 7 16,10 12 3-16,-1 10 2 16,1 3-2-16,2 0 0 15,-3-8-4-15,0-8 4 16,3-8-3-16,-6-8 2 0,-6-5 1 16,-6-8-17-1,-6-6-17-15,-3-5-51 0,0 0 26 16,-12-8-44-16,-13 0-18 15,-3 0 4-15,-1-8-4 16,0-17 90-16,2-4 19 16,5-3 12-16,3-5 37 15,9-1 2-15,7 0 23 16,3 2-2-16,0 6-47 16,13 8 48-16,8 6-26 15,-1 8-32-15,-3 4-3 16,0 4 0-16,-2 0-45 15,-6 0-72-15,-4 4-170 16</inkml:trace>
  <inkml:trace contextRef="#ctx0" brushRef="#br0" timeOffset="153442.19">16522 1317 873 0,'0'0'123'0,"0"0"-86"15,0 0-27-15,0 0 9 0,0 0-14 16,0 0 60-16,148-4-39 16,-63-6-22-16,8-4 14 15,9-4-18-15,1-2 0 16,-7 2-2-16,-11 2-56 15,-16 8 5-15,-23 4-155 16,-17 2-225-16</inkml:trace>
  <inkml:trace contextRef="#ctx0" brushRef="#br0" timeOffset="153638.15">17833 1133 985 0,'0'0'177'16,"0"0"-123"-16,0 0-34 15,0 0-19-15,0 0 21 16,164-12-22-16,-92 8-14 16,-11 4-32-16,-22 0-168 15,-26 0-330-15</inkml:trace>
  <inkml:trace contextRef="#ctx0" brushRef="#br0" timeOffset="153786.41">17868 1309 963 0,'0'0'135'0,"0"0"-135"16,0 0 0-16,0 0 0 16,0 0 1-1,158 0 6-15,-66-20-7 0,-1 0-38 16,-10 0-81-16,-21-2-191 15</inkml:trace>
  <inkml:trace contextRef="#ctx0" brushRef="#br0" timeOffset="155093.26">19339 1096 912 0,'0'0'80'15,"0"0"14"-15,0 0-67 16,0 0-6-16,0 0 16 16,0 0-19-16,29 0-3 15,23-1-15-15,14-7 6 16,8-2 30-16,-3-2-30 16,-6-1-6-16,-8 3 21 15,-14 5-20-15,-14 1 3 16,-14 1-4-16,-13 3 0 15,-2 0-21-15,0 0 6 0,0 0-25 16,0 0-4 0,-6 7-59-16,-7 4 21 0,1-3-151 15</inkml:trace>
  <inkml:trace contextRef="#ctx0" brushRef="#br0" timeOffset="156928.76">20719 842 802 0,'0'0'106'0,"0"0"-37"15,0 0-30-15,0 0 45 16,0 0-68-16,0 0 2 16,21-64 1-16,10 52-18 15,4 2 3-15,-2 2-4 16,-6 4 0-16,-8 4 11 16,-7 0-11-16,-10 32 0 15,-2 16 0-15,-12 14 1 16,-19 8-1-16,-4 2 0 15,-3-5 0-15,5-11-2 16,4-12 2-16,6-10 0 16,8-12 2-16,3-8 0 15,8-6 0-15,4-4-2 16,0-4 0-16,0 0 23 16,0 0-22-16,0 0 14 0,0 0 14 15,0 0-13-15,0 0 21 16,4 0-37-16,12-4 5 15,11-4 10-15,9-4-15 16,8 0 0-16,12-2 4 16,8-2-2-16,7 0 0 15,6-2-2-15,-6 5 0 16,-13 2-1-16,-16 4 1 16,-16 6 0-16,-9 1-1 15,-13 0 2-15,-4 0-2 16,0 0-3-16,0 0 4 15,0 0-7-15,0 0 7 0,0 0 0 16,0 0 5-16,0 0-5 16,0 0 4-16,0 0-4 15,0 0 0-15,0 0-1 16,0 0 1-16,0 0 0 16,0 0-1-16,0 0 5 15,0 0-2-15,0 0-2 16,0 0 0-16,0 0 6 15,0 0-6-15,0 0 0 16,0 0-1-16,0 0 6 16,0 0-7-16,0 0 2 15,0 0 0-15,0 0 0 16,0 0 0-16,0 0 0 0,0 0-2 16,0 0 8-1,0 0-7-15,0 0 1 0,0 0 0 16,0 0 0-16,0 0 0 15,0 0 0-15,0 0-5 16,0 0 10-16,0 0-6 16,0 0 1-16,0 0 0 15,0 0-3-15,0 0 3 16,0 0 0-16,0 0-4 16,0 0 10-16,0 0-12 15,0 0-8-15,0 0-36 16,0 0 36-16,-4 0-87 15,-13 0-48-15,-2 0-194 16</inkml:trace>
  <inkml:trace contextRef="#ctx0" brushRef="#br0" timeOffset="159306.31">21660 721 163 0,'0'0'531'0,"0"0"-433"0,0 0-85 16,0 0-5-16,0 0 57 15,0 0-23-15,-50 139 40 16,34-73-63-16,7 4-1 16,7-6 15-16,2-5-31 15,2-14 4-15,25-8-6 16,4-11 8-16,3-8 9 0,-1-8-17 15,-2-8 0-15,-4-2 24 16,-2 0-17-16,-6-6 13 16,-3-12-12-16,-5-4-1 15,-9-6 24-15,-2 2-31 16,0 0 0-16,-15 1 14 16,-12 14-14-16,-4 7-1 15,-9 4 0-15,-1 1-36 16,4 20 27-16,10 5-58 15,12-1-46-15,13-4-37 16,2-7-134-16</inkml:trace>
  <inkml:trace contextRef="#ctx0" brushRef="#br0" timeOffset="159688.25">22107 744 219 0,'0'0'634'0,"0"0"-569"16,0 0-1-16,0 0-21 16,0 0-36-16,0 0 21 15,-19-9-28-15,0 74 0 16,1 13 34-16,9 9-32 16,9-6 3-16,0-6-5 15,7-17 8-15,24-18 1 16,6-12-9-16,8-14 0 15,0-10 12-15,0-4-6 0,-3 0 14 16,-9-14 5-16,-6-8-23 16,-14-4 43-16,-13-4-45 15,0 0 0-15,-13 0 25 16,-27 1-25-16,-12 11 1 16,-6 8-3-16,-6 10 2 15,8 0-22-15,10 0 7 16,11 17-30-16,16-2-23 15,15 2-52-15,4-5-45 16,8-6-151-16</inkml:trace>
  <inkml:trace contextRef="#ctx0" brushRef="#br0" timeOffset="160220.46">22728 728 678 0,'0'0'214'0,"0"0"-84"15,0 0-52-15,0 0-25 16,0 0 15-16,0 0-44 16,-11-8 45-16,40 0-69 15,13-2 3-15,8-2-3 16,5-1 2-16,-4 3 9 15,-4 1 3-15,-5 0-9 16,-10 4 56-16,-8 2-60 16,-4 3 3-16,-4 0 22 15,-1 7-25-15,1 18-2 0,1 15 1 16,-1 15 0-16,-5 11 11 16,-1 10-11-16,-6 0 0 15,-2-2 1-15,2-10 6 16,-1-11-12-16,3-11 5 15,-4-10 0-15,0-8-18 16,2-10-40-16,-4-4-53 16,0-4-23-16,-14-6-95 15,-13 0-152-15</inkml:trace>
  <inkml:trace contextRef="#ctx0" brushRef="#br0" timeOffset="160438.16">22832 1131 1010 0,'0'0'71'0,"0"0"24"0,0 0-63 16,0 0-12-16,0 0 26 16,204-50-19-16,-100 34-11 15,8-1-16-15,4-3 4 16,-3 0 5-16,-4 0-9 16,-15 2 0-16,-21 4 14 15,-26 6-11-15,-20 4-6 16,-20 4-10-16,-7 0-63 15,-3 0 40-15,-28 0-98 16,-16 0-233-16</inkml:trace>
  <inkml:trace contextRef="#ctx0" brushRef="#br0" timeOffset="175731.62">17207 12191 763 0,'0'0'66'16,"0"0"-66"-16,-116 9 0 0,69 17 13 16,-6 12 39-16,-7 10 4 15,2 10-28-15,4 7-10 16,12-2 25-16,17-2-43 15,17-11 0-15,8-8 0 16,0-12 11-16,27-8-1 16,6-10-10-16,5-12 0 15,-1 0 24-15,-3 0-17 16,-5-16-4-16,-11-4 18 16,-10-4-14-16,-5 2 22 15,-3-2-29-15,0 2 0 16,-25 4 15-16,-6 4-15 0,-9 6 0 15,-5 5-3-15,5 3-4 16,2 0-4-16,12 0-27 16,3 0-45-16,10 9 46 15,2-3-110-15,8-6-68 16,1 0-269-16</inkml:trace>
  <inkml:trace contextRef="#ctx0" brushRef="#br0" timeOffset="176132.16">16503 12242 694 0,'0'0'30'0,"0"0"-9"0,-129 70 60 16,92-12-61-16,18 15 37 15,17 13-1-15,2 10-25 16,31 4-8-16,27-6-22 15,24-19 15-15,25-25-3 16,20-22-13-16,14-22 0 16,1-6 23-16,-9-22-21 15,-5-25 4-15,-15-15 0 16,-10-14 9-16,-19-12 35 16,-21-10-46-16,-32-4 0 15,-31-7 31-15,-9-1-32 16,-51 1-3-16,-23 9 0 15,-17 18 7-15,-13 26-8 16,-15 28 1-16,-9 28 0 0,-8 10-5 16,3 46 5-16,9 22-8 15,29 17 8-15,28 15-35 16,34 8 14-16,35 5-118 16,7-9-117-16</inkml:trace>
  <inkml:trace contextRef="#ctx0" brushRef="#br0" timeOffset="177599.03">19175 12129 982 0,'0'0'48'15,"0"0"-48"-15,0 0-4 16,0 0 4-16,-39 143 0 16,30-91 1-16,3 0 10 0,2-10-11 15,1-12 0 1,3-14 5-16,0-9 3 0,0-7-1 15,0 0 29-15,0 0 4 16,-2-13 77-16,2-21-96 16,0-18-12-16,0-10 1 15,0-10-10-15,13-11 3 16,-2-3-3-16,1 10 0 16,-6 18 1-16,-1 24 2 15,-3 20-3-15,-2 14 30 16,2 0-30-16,8 26-6 15,2 28-7-15,9 22 13 16,0 14-3-16,4-1 3 16,2-5 0-16,2-16-2 15,2-12 7-15,-4-14-9 16,-2-7 4-16,-8-12 0 16,-3-9-3-16,-8-5 3 0,-3-7-15 15,-3-2-19-15,0 0 6 16,0-14 11-16,-23-20-77 15,-4-11-11-15,0-3 92 16,1-6 0-16,4-2 13 16,6-2 4-16,3 2 0 15,4 3 10-15,4 12 6 16,3 14-1-16,2 15 58 16,0 8-66-16,0 4-8 15,0 0-6-15,0 0 1 16,0 11-2-16,0 11-1 15,9 0 5-15,-4-2-3 0,-1-1 3 16,-4 0-6-16,0-3 5 16,0 2-72-16,0-6-47 15,0 0-97-15</inkml:trace>
  <inkml:trace contextRef="#ctx0" brushRef="#br0" timeOffset="177843.5">18737 12342 977 0,'0'0'83'0,"0"0"-46"0,0 0-31 15,0 0 12-15,0 0 0 16,0 0-12-16,164-20 40 15,-73 6-46-15,11-2 0 16,2-4-1-16,-3 0 1 16,-9 6-32-16,-26 4-71 15,-24 4-204-15</inkml:trace>
  <inkml:trace contextRef="#ctx0" brushRef="#br0" timeOffset="178037.59">20056 12176 1214 0,'0'0'55'16,"0"0"-43"-16,0 0-5 16,161-21-2-16,-99 21-7 15,-4 0 2-15,-11 23-119 16,-26-1-56-16,-21 0-270 15</inkml:trace>
  <inkml:trace contextRef="#ctx0" brushRef="#br0" timeOffset="178181.5">20085 12400 752 0,'0'0'157'0,"0"0"-88"0,0 0-39 16,0 0-3-16,0 0-23 15,0 0 4-15,116 3 12 16,-49-10-20-16,-5 1-53 15,-10 2-86-15,-16-4-175 16</inkml:trace>
  <inkml:trace contextRef="#ctx0" brushRef="#br0" timeOffset="181263.3">23314 11945 783 0,'0'0'123'15,"0"0"-79"-15,0 0 23 16,0 0 12-16,0 0-27 15,0 0-1-15,-4-20-28 16,21 8-14-16,8-4 33 16,8-2-41-16,12-2 6 15,9-2 16-15,3 0-18 16,1 5 7-16,-4 8-12 16,-15 9 0-16,-10 0-6 0,-6 9 6 15,-5 24 0-15,-3 13-9 16,-6 10 17-16,-2 8-15 15,-2 3 7-15,-3-3 0 16,2-8-4-16,3-4 4 16,-5-8 0-16,0 0-3 15,-2-6 3-15,0-2-30 16,0-4-46-16,-4-5-38 16,-7-8 48-16,-1-5-122 15,-1-11-72-15</inkml:trace>
  <inkml:trace contextRef="#ctx0" brushRef="#br0" timeOffset="181460.76">23420 12354 803 0,'0'0'137'0,"0"0"-52"16,0 0-23-16,0 0 43 16,0 0-81-16,0 0-12 15,-2-40 1-15,54 28-7 16,15 0-12-16,1-2 6 15,4-2-27-15,-3 2 24 16,-2 0-66-16,-11 4-2 16,-14 4-68-16,-15 0-168 15</inkml:trace>
  <inkml:trace contextRef="#ctx0" brushRef="#br0" timeOffset="181933.05">24236 12001 536 0,'0'0'72'0,"0"0"-1"0,0 0 76 15,0 0-58-15,0 0 17 16,0 0-33-16,-6-20-9 16,6 16 23-16,0-4-64 15,0 0 1-15,2-4 33 16,21-2-57-16,10-2 0 16,11-2-6-16,6 2 14 15,2 2-13-15,-4 4 5 16,-11 10 0-16,-10 0-8 15,-9 4 8-15,-7 26-5 16,-4 10-5-16,-7 8 20 16,0 2-14-16,0-1 4 15,0-8 0-15,0-4-4 16,0-6 4-16,4-2 0 16,0-3-7-16,4-4 19 0,-6 0-17 15,-2-4 5-15,0 0-55 16,0-4 13-16,0 0-116 15,-16-8-40-15,3-6-51 16</inkml:trace>
  <inkml:trace contextRef="#ctx0" brushRef="#br0" timeOffset="182130.09">24368 12220 842 0,'0'0'124'0,"0"0"-63"16,0 0 44-16,0 0-62 15,0 0 12-15,0 0-16 0,47-36-34 16,11 18-5-16,13-2 0 16,4 0-3-16,-3 2-21 15,-9 3 6-15,-15 5-58 16,-17 9 7-16,-13 1-97 16,-9 0-16-16,-7 0-163 15</inkml:trace>
  <inkml:trace contextRef="#ctx0" brushRef="#br0" timeOffset="182502.47">24960 11883 804 0,'0'0'136'0,"0"0"-59"16,0 0-22-16,0 0-21 15,101-116-18-15,-55 102 40 16,4 4-56-16,-4 3 7 16,-3 4 17-16,-8 0-20 15,-8 3-1-15,-2 0 7 16,-8 13 2-16,2 15 2 16,-4 8-14-16,-1 12 0 15,-6 4 27-15,-1 0-27 16,-1 2 6-16,-1-6 7 15,0-4-7-15,-1-2 12 16,3-7-18-16,-5-5 0 16,4-6 1-16,-2-4-1 15,4-4-1-15,1-6-2 0,-3 0-59 16,-2-2 13-16,-4-4-92 16,0-4-91-16,0 0-38 15</inkml:trace>
  <inkml:trace contextRef="#ctx0" brushRef="#br0" timeOffset="182696.05">25184 12194 915 0,'0'0'141'15,"0"0"-55"-15,0 0-20 0,0 0 35 16,0 0-90-16,0 0 1 16,151-97 3-16,-71 82-15 15,0-2 0-15,0 1-9 16,1 2 19-16,-1 2-32 15,-4 2 7-15,-14 7-71 16,-19 0-13-16,-22 3-155 16</inkml:trace>
  <inkml:trace contextRef="#ctx0" brushRef="#br0" timeOffset="34032.18">15391 3054 811 0,'0'0'82'0,"0"0"-33"15,0 0 10-15,0 0 30 16,0 0-15-16,0 0-12 16,0 0 2-16,-89-58-18 15,89 43-18-15,0-3 22 16,0 0-43-16,15 3-1 15,10-2 4-15,10 9-9 16,1 4-1-16,-2 4-2 0,-1 0 2 16,-13 18-10-16,-11 16 10 15,-9 15-8-15,-7 9 7 16,-28 6-15 0,-7-4-8-16,-4-10-14 0,7-10 35 15,1-12-12-15,5-7 15 16,6-10 0-16,9-3 8 15,7-5-2-15,6-3 41 16,5 0-38-16,0 0-2 16,0 0 10-16,7 0-17 15,22 0 0-15,15-7-3 16,12-8 6-16,6 1-6 16,-1 1-8-16,-8 1-73 15,-3 2 6-15,-10 2-46 16,-7-2-46-16,-8-2-71 0</inkml:trace>
  <inkml:trace contextRef="#ctx0" brushRef="#br0" timeOffset="34412.97">15815 2927 855 0,'0'0'138'0,"0"0"-100"15,0 0 50-15,0 0-11 16,0 0-32-16,0 0-24 0,0 0-21 16,-32 72 0-1,10-1 3-15,6-1 1 0,10-6 1 16,6-8-5-16,0-11 0 16,16-16 0-16,12-7 0 15,4-7 0-15,1-12 0 16,0-3 5-16,-1 0-2 15,-5-10-3-15,-8-12 0 16,-9-1 9-16,-10-2-8 16,0 1-1-16,-8 4 0 15,-19 4 3-15,-4 6-6 16,-4 8 2-16,-5 2-9 16,0 0 2-16,9 14-44 15,8 10-69-15,19-4-58 0,4-6-177 16</inkml:trace>
  <inkml:trace contextRef="#ctx0" brushRef="#br0" timeOffset="34758.96">16314 2988 1012 0,'0'0'79'0,"0"0"-74"15,0 0 30-15,0 0 12 16,0 0-13-16,-121 118-25 16,103-56 1-16,9 4-7 0,9-6 0 15,0-9-3 1,7-14 0-16,20-10 1 0,4-11-1 16,4-10 0-16,1-6 2 15,-5 0 0-15,-2-10 8 16,-8-11-10-16,-11 2 0 15,-10-3 15-15,0 0-14 16,-10 4-1-16,-19 4 0 16,-7 7 5-16,-4 5-9 15,-3 2 4-15,8 0-15 16,6 9 6-16,16 2-107 16,13 1-59-16,0-8-122 0</inkml:trace>
  <inkml:trace contextRef="#ctx0" brushRef="#br0" timeOffset="35114.06">16659 3048 915 0,'0'0'112'15,"0"0"-46"-15,0 0-15 16,0 0 3-16,0 0 22 15,0 0-59-15,27-85-14 16,-5 74-3-16,4 3 5 16,1 2 6-16,0 3-11 15,0 3 0-15,0 0 10 0,-1 0-7 16,-4 0-3-16,-6 14 0 16,-3 8 6-16,-5 10 2 15,-6 11-8-15,-2 7 0 16,0 2 17-16,0-2-16 15,-8-6-1-15,4-6 0 16,2-8 5-16,2-3-14 16,0-8 9-16,0-2-37 15,0-3-12-15,0-6-72 16,-2-4-56-16,-5-4-128 16</inkml:trace>
  <inkml:trace contextRef="#ctx0" brushRef="#br0" timeOffset="35309.67">16638 3256 922 0,'0'0'167'0,"0"0"-84"15,0 0 0-15,0 0-54 16,0 0-15-16,0 0-3 16,152-8 26-16,-67 2-37 15,4-4 0-15,0-4-9 16,-9 0 9-16,-18 2-36 15,-19 4-71-15,-21 4-68 16,-15 2-117-16</inkml:trace>
  <inkml:trace contextRef="#ctx0" brushRef="#br0" timeOffset="35690.58">17713 3164 1008 0,'0'0'183'0,"0"0"-147"16,0 0 38-16,0 0-56 16,0 0-4-16,0 0 4 15,162-20-16-15,-88 12-4 16,-3 2-18-16,-11 0-73 15,-13 4-16-15,-21 0-121 16,-18 2-316-16</inkml:trace>
  <inkml:trace contextRef="#ctx0" brushRef="#br0" timeOffset="35920.68">17726 3282 891 0,'0'0'91'16,"0"0"-26"-16,0 0 19 16,0 0 5-16,0 0-35 15,0 0-51-15,51-4 12 16,7-1-15-16,7-4 0 16,3-1-2-16,0 2 2 15,-1-2-23-15,-9-2-75 0,-10-2-28 16,-7 0-42-1,-15-4-122-15</inkml:trace>
  <inkml:trace contextRef="#ctx0" brushRef="#br0" timeOffset="36199.71">18109 3048 952 0,'0'0'131'0,"0"0"-71"16,0 0 33-16,0 0-69 15,0 0-2-15,0 0 26 16,110-4-19-16,-64 16-11 0,-6 2-6 16,-1 4-1-16,-6-4 40 15,-4 0-44 1,-10 0 18-16,-7-2 10 0,-8 0-24 16,-4 4 3-16,0 4-14 15,-14 6 5-15,-23 8 30 16,-21 3-35-16,-13 0-2 15,-8 2-3-15,-5 1-91 16,6-4-69-16,5-10-106 16</inkml:trace>
  <inkml:trace contextRef="#ctx0" brushRef="#br0" timeOffset="45331.75">19241 3176 684 0,'0'0'55'15,"0"0"-31"-15,0 0 25 16,0 0-18-16,0 0 28 0,0 0 1 16,0 0-36-1,44-80 18-15,-41 68 6 0,-3 0-36 16,0 2 53-16,0 0-37 15,0 4 1-15,0 2 23 16,0 1-26-16,0 3-12 16,0 0-14-16,0 0 8 15,0 15-19-15,0 15 11 16,-3 8 0-16,-3 4-2 16,2-2 2-16,4 0 0 15,0 0 0-15,0-1 1 16,0 1-18-16,0-3 14 15,0-5-87-15,2-7 14 16,11-13-56-16,5-12-23 16,7-4-14-16,4-30-446 15</inkml:trace>
  <inkml:trace contextRef="#ctx0" brushRef="#br0" timeOffset="45644.65">19535 3106 656 0,'0'0'149'16,"0"0"-32"-16,0 0-43 15,0 0-40-15,0 0-34 16,0 0-2-16,2 66-7 16,6-6 18-16,0 2 1 15,9-6-10-15,8-6 0 16,4-13 6-16,4-17-3 16,1-8 0-16,-3-12 2 15,-2 0 1-15,2-22 30 16,-4-16-26-16,-2-7-2 0,-9 0 16 15,-8-4-23-15,-8 3 6 16,0-4-7-16,-6 4 3 16,-17 8-4-16,-6 8 1 15,-4 12-9-15,-2 12 4 16,-1 6-15-16,5 0-28 16,8 26-22-16,12 6-76 15,11-4 5-15,5-2-478 16</inkml:trace>
  <inkml:trace contextRef="#ctx0" brushRef="#br0" timeOffset="45881.01">20301 3042 911 0,'0'0'92'0,"0"0"-48"0,0 0 29 15,0 0-57-15,0 0-10 16,0 0-5-16,34 20 1 15,-32 26-2-15,-2 6 0 16,0 0 8-16,0-4-7 16,0-8-1-16,0-8 0 15,4-8-4-15,2-2 4 16,0-8-35-16,1-11-127 16,-3-3-269-16</inkml:trace>
  <inkml:trace contextRef="#ctx0" brushRef="#br0" timeOffset="46311.54">20939 2956 946 0,'0'0'79'0,"0"0"-57"16,0 0-22 0,0 0 0-16,0 0 44 0,-56 128-31 15,45-72 9 1,7-2-22-16,4-10 2 0,0-8 5 16,26-12-7-16,8-8 0 15,2-7 10-15,4-9-10 16,1 0 12-16,0-9-12 15,-3-18 1-15,-5-6 13 16,-10-5-14-16,-12 0 0 16,-9-2 12-16,-2 0-7 15,-7 2 0-15,-22 6-5 16,-4 6 0-16,-5 9 0 16,3 12 0-16,0 5-6 15,14 0 5-15,3 8-26 16,13 16-17-16,5 8-42 0,2-4-46 15,30-6-17-15,10-8-559 16</inkml:trace>
  <inkml:trace contextRef="#ctx0" brushRef="#br0" timeOffset="46616.54">21476 3066 884 0,'0'0'69'0,"0"0"19"16,0 0-59-16,0 0-13 15,0 0-32-15,0 0 15 16,26 86 1-16,-5-50 1 16,1-6 4-16,7-8-4 15,-1-8-1-15,4-8 2 16,-3-6 2-16,-3 0-4 0,1-10 0 16,-4-14 9-16,-8-4-4 15,-5-6 5-15,-8-4-10 16,-2-2 0-16,0-2 19 15,-16 4-15-15,-9 3-4 16,-4 12 20-16,-2 6-16 16,-5 13-4-16,1 4-1 15,1 3-52-15,3 24-12 16,9 1-116-16,11 1-239 16</inkml:trace>
  <inkml:trace contextRef="#ctx0" brushRef="#br0" timeOffset="47070.85">22213 2938 797 0,'0'0'112'16,"0"0"-64"-16,0 0 83 15,0 0-107-15,0 0-14 16,0 0-10-16,0 39 4 16,0 5-8-16,0 5 4 15,-9 1 0-15,5 0-7 16,2-8 7-16,2-6-25 0,0-8-1 15,0-8-43-15,13-7-46 16,-1-9-39-16,-2-4-216 16</inkml:trace>
  <inkml:trace contextRef="#ctx0" brushRef="#br0" timeOffset="47372.9">22624 2970 726 0,'0'0'66'0,"0"0"-57"0,0 0 20 15,0 0-6-15,0 0 53 16,0 0-1-16,0 74-32 15,0-40 5-15,-6 0-48 16,4 2 6-16,2-2 7 16,-2 0-13-16,2 0 0 15,-2 3-2-15,0-4-14 16,0-1-29-16,2-7-137 16,0-11-108-16</inkml:trace>
  <inkml:trace contextRef="#ctx0" brushRef="#br0" timeOffset="48543.15">23131 2923 987 0,'0'0'20'16,"0"0"5"-16,0 0-37 16,-85 107 17-16,66-57-5 0,7 4 14 15,12-6-11 1,0-6 0-16,14-12-3 0,19-10 1 16,9-10 23-16,8-10-13 15,-2 0-1-15,2-2 18 16,-8-18-20-16,-6-8 15 15,-10-4-12-15,-10-2-9 16,-9-8 33-16,-7-2-34 16,-3 1-1-16,-21 3 11 15,-5 8-10-15,-7 9 2 16,-2 10-3-16,1 9 0 16,-2 4-5-16,2 4 5 0,3 24-46 15,7 11-15 1,17 2-58-16,10 2-106 0</inkml:trace>
  <inkml:trace contextRef="#ctx0" brushRef="#br0" timeOffset="48783.21">23815 3002 840 0,'0'0'120'0,"0"0"-51"15,0 0-23-15,0 0 17 16,0 0-63-16,0 0 0 16,25 52 11-16,-21 0-2 15,-4 10 7-15,0 4-16 0,0 5 0 16,-2-3 1-16,-5-9-1 16,5-12-48-16,0-9 32 15,2-16-94-15,0-12-57 16,0-10-290-16</inkml:trace>
  <inkml:trace contextRef="#ctx0" brushRef="#br0" timeOffset="49611.6">24716 2953 892 0,'0'0'32'0,"0"0"18"15,0 0-46-15,0 0 11 16,0 0 34-16,-29 123-47 16,24-67 16-16,5-6-18 15,0-4 0-15,7-10 11 16,17-9-5-16,5-13-6 15,2-9 9-15,2-5-9 16,2 0 37-16,0-5-20 16,1-20-11-16,-3-3 35 15,-4-6-22-15,-4-2 9 0,-6-4 0 16,-7-2-12-16,-10-4 22 16,-2-2-38-16,-2 4 3 15,-23 3 16-15,-6 7-19 16,0 10 0-16,0 10 2 15,-3 8 7-15,3 6-18 16,2 0-17-16,4 14-35 16,12 14-6-16,13 6-45 15,0-5-90-15,22-6-255 16</inkml:trace>
  <inkml:trace contextRef="#ctx0" brushRef="#br0" timeOffset="49851.21">25705 2877 1094 0,'0'0'94'0,"0"0"-82"16,0 0 1-16,0 0-5 15,0 0-8-15,0 0-2 16,13 93-7-16,-13-38 18 15,0 2-3-15,-4-5-6 16,2-8 0-16,2-8-8 16,0-8 8-16,0-4-49 15,6-10-68-15,8-10-166 16</inkml:trace>
  <inkml:trace contextRef="#ctx0" brushRef="#br0" timeOffset="50060.75">26175 2863 996 0,'0'0'132'15,"0"0"-78"-15,0 0 7 16,0 0-61-16,0 0 0 16,0 0 41-16,22 100-32 0,-22-39-4 15,0 3-5-15,0 2 5 16,0-2-19-16,-2-2-9 15,-1-5-120-15,3-16-117 16</inkml:trace>
  <inkml:trace contextRef="#ctx0" brushRef="#br0" timeOffset="51615.28">14253 4945 454 0,'0'0'468'0,"0"0"-336"15,0 0-87-15,0 0 37 16,0 0-53-16,0 0 11 16,-21 0-13-16,40 0-27 0,18 0 20 15,21 0-18 1,15 0 0-16,10 0 35 0,0 0-37 15,-8 0 0-15,-15 0-3 16,-10 0 1-16,-19 0 1 16,-12 0-91-16,-12 0-51 15,-7 0-4-15,0 0-118 16</inkml:trace>
  <inkml:trace contextRef="#ctx0" brushRef="#br0" timeOffset="51895.07">14531 4758 639 0,'0'0'173'0,"0"0"-119"0,0 0 75 16,0 0-40-16,0 0-39 16,0 0 31-16,-12-76-68 15,12 76 2-15,0 8-19 16,0 24 4-16,10 12 0 15,-4 10 8-15,-3 7-5 16,-1-1 12-16,0-2-15 16,2-6 0-16,4-6 1 15,2-10-1-15,3-6 0 16,-1-6-3-16,1-2-17 16,3-6-17-16,-1-3-71 15,-1-9-104-15,-1-4-101 0</inkml:trace>
  <inkml:trace contextRef="#ctx0" brushRef="#br0" timeOffset="53893.75">15105 4658 860 0,'0'0'90'0,"0"0"43"0,0 0-97 16,0 0 9-16,0 0 16 15,0 0-45-15,-8-102 2 16,37 92-18-16,4 2 0 15,0 4-1-15,-1 4 1 16,-8 0 0-16,-10 18-8 16,-5 16 16-16,-9 10-20 15,0 8 12-15,-18 0 0 16,-7-2-3-16,1-6 3 16,2-9-2-16,6-9-4 15,3-8 12-15,2-8-9 16,1-4 3-16,8-2 0 0,2-4-4 15,0 2 4-15,0-2 0 16,0 0-3-16,0 0 10 16,25 0-2-16,20 0-5 15,12-4 0-15,7-14-12 16,-3 2 12-16,-5-2-106 16,-11-3-51-16,-10-3-153 15</inkml:trace>
  <inkml:trace contextRef="#ctx0" brushRef="#br0" timeOffset="54207.41">15610 4498 526 0,'0'0'272'0,"0"0"-149"0,0 0-109 16,0 0-8-16,0 0 13 16,0 0 15-16,-85 152 17 15,85-90-51-15,0 0 0 16,4-9 23-16,21-12-23 15,6-10 0-15,4-20 14 16,6-7-10-16,-3-4 26 16,-7 0-20-16,-4-14-3 15,-12-8 49-15,-7-1-49 16,-8 0 12-16,0 3-5 0,0 2-7 16,-17 4 1-1,-7 6-8-15,-8 6 0 0,-1 2-18 16,0 0 18-16,4 12-38 15,8 11 2-15,10-1-37 16,11 0 0-16,0-8-125 16,13-10-95-16</inkml:trace>
  <inkml:trace contextRef="#ctx0" brushRef="#br0" timeOffset="54544.21">16142 4492 900 0,'0'0'45'0,"0"0"31"0,0 0-64 15,0 0 0 1,0 0 19-16,-121 126-28 0,113-66 24 16,8-2-27-16,0-3 0 15,4-15 7-15,23-12-5 16,6-14-2-16,3-10 0 15,-1-4 8-15,-4 0 13 16,-4-10-21-16,-11-7 0 16,-9-1 23-16,-7-2-22 15,0 4 8-15,-5 0-9 16,-19 6 10-16,-5 4-19 16,0 6 9-16,0 0-18 15,6 0 14-15,6 14-51 16,15 0-44-16,2-4-92 0,6-7-225 15</inkml:trace>
  <inkml:trace contextRef="#ctx0" brushRef="#br0" timeOffset="54842.27">16607 4528 960 0,'0'0'66'0,"0"0"-48"15,0 0 35-15,0 0-43 16,0 0 11-16,125-61 14 16,-98 61-35-16,-5 4 0 15,-1 18 0-15,-10 6 3 0,-7 8-2 16,-4 7-1 0,0 3 0-16,0 0 6 0,0-4-4 15,0-4 1-15,0-4-3 16,0-2 6-16,0 1-2 15,0-4-4-15,0 2-19 16,-4-1 1-16,-15-2-71 16,0-10-63-16,-1-8-186 15</inkml:trace>
  <inkml:trace contextRef="#ctx0" brushRef="#br0" timeOffset="55015.75">16605 4831 920 0,'0'0'111'0,"0"0"-27"16,0 0-49-16,0 0-5 16,0 0-27-16,0 0 14 15,129-40-9-15,-57 29-8 16,8 3-15-16,2 0 12 16,-6-2-89-16,-20-2-189 15</inkml:trace>
  <inkml:trace contextRef="#ctx0" brushRef="#br0" timeOffset="55239.43">17401 4728 1184 0,'0'0'83'15,"0"0"-57"-15,0 0-17 16,0 0 0-16,0 0-9 16,164-26 0-16,-87 16-21 15,-9 0-16-15,-18 6-96 16,-21 2-45-16,-23 2-210 16</inkml:trace>
  <inkml:trace contextRef="#ctx0" brushRef="#br0" timeOffset="55413.45">17481 4762 719 0,'0'0'86'16,"0"0"-43"-16,0 0-14 15,0 0 19-15,0 0-11 16,0 0-20-16,115 0-17 16,-47-8 0-16,-6-8-79 15,-9 0-21-15,-10-2-35 16,-16-2-101-16</inkml:trace>
  <inkml:trace contextRef="#ctx0" brushRef="#br0" timeOffset="55641.33">17877 4546 252 0,'0'0'486'15,"0"0"-387"-15,0 0-16 0,0 0-10 16,0 0 37-16,0 0-67 16,-42-44-38-16,42 44-1 15,14 8-4-15,8 12 0 16,7 6 2-16,0 2-1 15,2-2 11-15,-2 0-12 16,-4 0 5-16,-13-2 26 16,-4 0-30-16,-8 2-1 15,-3 0 12-15,-31 6-7 16,-14 6-1-16,-12 7-4 16,-7 3-81-16,3-6-28 15,12-8-283-15</inkml:trace>
  <inkml:trace contextRef="#ctx0" brushRef="#br0" timeOffset="57374.38">18847 4453 580 0,'0'0'173'0,"0"0"-102"16,0 0 50-16,0 0-74 16,0 0-14-16,0 0 1 15,-81 50-23-15,57 3 10 0,4 7-21 16,11 4 12-1,9-6 15-15,0-8-27 0,18-11 0 16,15-11 8-16,2-12-7 16,4-6 7-16,-1-9-8 15,-5-1 7-15,-2 0 20 16,-2-19-23-16,-6-10-4 16,-4-7 12-16,-5-10-5 15,-5-6 5-15,-9 0-9 16,0-2 7-16,0 8 13 15,-13 8-23-15,-10 9 0 16,-4 14 1-16,-6 10 1 16,-4 5-4-16,-6 6-10 15,3 19-44-15,6 7 43 16,14 1-107-16,18-6-70 0,2-7-116 16</inkml:trace>
  <inkml:trace contextRef="#ctx0" brushRef="#br0" timeOffset="58691.13">19420 4475 604 0,'0'0'141'0,"0"0"-51"15,0 0 42-15,0 0-81 0,0 0 3 16,0 0 9-16,0-32-44 16,0 32 1-16,0 0 3 15,0 0-16-15,0 2-12 16,0 24 5-16,0 13 0 15,0 7 31-15,0 2-31 16,0 0 0-16,0-8 0 16,0-6 6-16,0-4-1 15,2-6-5-15,2-4 0 16,-2-6 1-16,-2-4-1 16,0-3 0-16,0-6-1 15,0 3 6-15,0-2-9 16,0 2 4-16,0-1-78 15,0-3 27-15,7 0-114 0,2-9-73 16</inkml:trace>
  <inkml:trace contextRef="#ctx0" brushRef="#br0" timeOffset="59192.28">19753 4493 719 0,'0'0'107'16,"0"0"-6"-16,0 0 2 15,0 0-33-15,0 0-19 16,0 0-49-16,0-12 10 16,0 38-12-16,-4 10 0 15,0 9 13-15,4 1-11 16,0-2-1-16,2-6-1 16,20-8 4-16,7-8 2 15,7-8-6-15,-1-5 0 16,3-9 8-16,3 0-5 0,-6 0 1 15,-4-19-4-15,-4-5 4 16,-10-8 8-16,-5-6-12 16,-7-6 0-16,-5-4 16 15,0 1-15-15,-7 4 12 16,-18 4-13-16,-6 12 2 16,-2 8-1-16,-8 11-1 15,1 8-7-15,3 0 2 16,3 6 1-16,7 19-26 15,9 2-32-15,16 4-64 16,2-6-11-16,6-8-152 16</inkml:trace>
  <inkml:trace contextRef="#ctx0" brushRef="#br0" timeOffset="59461.74">20411 4393 992 0,'0'0'112'16,"0"0"-56"-16,0 0 11 15,0 0-34-15,0 0-33 16,0 0 11-16,22 26-16 0,-11 12 5 16,-4 7 0-1,-3-4 9-15,-2-2-7 0,1-7-4 16,1-4 1-16,-1-6 1 15,3-2-16-15,-6-4 14 16,3-2-73-16,-3-2-11 16,0-6-108-16,4-6-182 15</inkml:trace>
  <inkml:trace contextRef="#ctx0" brushRef="#br0" timeOffset="60257.09">21072 4305 854 0,'0'0'96'0,"0"0"-52"15,0 0-33-15,0 0 25 16,0 0-30-16,-52 118 1 15,52-70 4-15,0-2-8 16,15-7 9-16,16-9-12 16,4-12 0-16,8-10 15 15,1-8-12-15,1 0-3 16,-2-10 17-16,-6-14-14 16,-4-2 18-16,-10-5-21 15,-8-1 0-15,-5-1 24 0,-10-4-21 16,0-1-3-1,-16-2 5-15,-13 6 0 0,-7 8-5 16,-4 8 0-16,3 10 0 16,0 8-7-16,6 0 7 15,7 8-21-15,6 16-9 16,9 2-54-16,9 2-2 16,0-8-130-16</inkml:trace>
  <inkml:trace contextRef="#ctx0" brushRef="#br0" timeOffset="60607.33">21795 4317 945 0,'0'0'116'16,"0"0"-102"-16,0 0-28 15,0 0 13-15,0 0 1 16,0 0 2-16,27 106 6 15,-8-73-3-15,8-8-5 16,2-7 0-16,4-11 10 16,3-6-10-16,-5-1 0 15,0 0-2-15,0-9 12 16,-6-12 16-16,-7-3-23 16,-5-4 4-16,-8-4 44 0,-3-4-35 15,-2-2-13 1,0 2 31-16,-15 4-27 0,-10 6 41 15,0 8-48-15,-4 6 3 16,-2 8-1-16,-2 4-2 16,-5 2-49-16,0 22-40 15,0-2-79-15,7-4-243 16</inkml:trace>
  <inkml:trace contextRef="#ctx0" brushRef="#br0" timeOffset="61353.81">22527 4269 864 0,'0'0'78'15,"0"0"-10"-15,0 0 15 16,0 0-38-16,0 0-10 16,0 0-35-16,18 4 2 0,-9 30 4 15,1 8-6 1,-6 4 0-16,0-2 12 0,-2-2-10 15,-2-7-3-15,5-5 1 16,-3-4-18-16,4-8 17 16,2-4-80-16,0-10-44 15,5-4-80-15,1 0-168 16</inkml:trace>
  <inkml:trace contextRef="#ctx0" brushRef="#br0" timeOffset="61622.95">22786 4243 251 0,'0'0'543'0,"0"0"-391"16,0 0-51-16,0 0-63 15,0 0 32-15,0 0-34 0,0-52-15 16,0 52-21-16,2 0 7 16,3 20 3-16,3 8-10 15,2 6 21-15,3 2 2 16,1-2-15-16,-1 2 3 15,0-4-11-15,0 0 0 16,-2-1 4-16,-2-6-4 16,0 1-5-16,-2-1-8 15,-1-5-63-15,6-4-39 16,-1-8-110-16,2-8-266 16</inkml:trace>
  <inkml:trace contextRef="#ctx0" brushRef="#br0" timeOffset="62224.23">23488 4277 902 0,'0'0'103'0,"0"0"-41"15,0 0-54-15,0 0 8 16,0 0 30-16,0 0-33 16,-22 140-6-16,22-104 3 15,4-9-8-15,14-9 0 16,6-6-2-16,3-8 0 0,2-4 32 15,2 0-30-15,0 0 3 16,-2-12 13-16,-2-6-17 16,-7-7 20-16,-2 0-21 15,-9-4 0-15,-4-5 12 16,-5-2-12-16,0 2 0 16,0 2 9-16,-17 6-3 15,-2 4 0-15,-6 8-6 16,-1 4 0-16,-6 6-4 15,3 4 4-15,0 0-21 16,5 16-5-16,6 8-48 16,9 4 0-16,9-4-74 15,0-4-98-15</inkml:trace>
  <inkml:trace contextRef="#ctx0" brushRef="#br0" timeOffset="62486.49">24149 4207 922 0,'0'0'103'0,"0"0"-46"16,0 0-12-16,0 0 36 16,0 0-48-16,0 0-27 15,27 4-6-15,-22 28 0 0,-3 10 8 16,-2 6-8-16,0-2 0 15,0-2 0-15,2-6 8 16,5-7-10-16,4-3 2 16,0-5-25-16,3-2-1 15,1-5-104-15,3-12-147 16</inkml:trace>
  <inkml:trace contextRef="#ctx0" brushRef="#br0" timeOffset="63243.04">24856 4159 236 0,'0'0'758'0,"0"0"-666"0,0 0-92 15,0 0 0-15,0 0 4 16,0 0 0-16,-21 138 21 15,21-96-25-15,21-6 0 16,8-10 10-16,6-8-9 16,5-10 5-16,-1-5 4 15,-2-3-5-15,-8 0 39 16,-2-9-41-16,-7-11-2 16,-6-4 31-16,-8-6-17 15,-4-6-7-15,-2-2-1 0,0-2 5 16,-6 0 6-16,-15 4-18 15,-3 6 0-15,-2 9 7 16,-1 11-5-16,0 6-4 16,2 4 0-16,1 0-47 15,4 18 16-15,11 9-72 16,6-1-32-16,3-4-87 16</inkml:trace>
  <inkml:trace contextRef="#ctx0" brushRef="#br0" timeOffset="63605.34">25799 4070 745 0,'0'0'345'16,"0"0"-265"-16,0 0-19 16,0 0-9-16,0 0-43 15,0 0 8-15,0 17-21 16,0 19 4-16,0 5 0 0,0 4 8 15,0 1-5-15,0-4-2 16,0-4-1-16,2-4-34 16,6-8 12-16,8-5-132 15,-3-14-108-15,0-7-470 16</inkml:trace>
  <inkml:trace contextRef="#ctx0" brushRef="#br0" timeOffset="63798.78">26088 4046 1072 0,'0'0'80'15,"0"0"-23"-15,0 0-23 0,0 0-33 16,0 0 39 0,0 0-3-16,78 107-36 0,-56-57 31 15,-4 2-32-15,-1 0-3 16,-3 0 3-16,-3-8-112 15,-1-13-130-15</inkml:trace>
  <inkml:trace contextRef="#ctx0" brushRef="#br0" timeOffset="67873.09">18834 5520 450 0,'0'0'39'16,"0"0"-12"-16,0 0 4 16,0 0 67-16,0 0-76 15,0 0 14-15,0 0 59 16,-12-38-48-16,12 34 9 16,0-2-45-16,0 2 2 0,0 2 88 15,-2 0-69-15,2 0-6 16,-2 2 3-16,2 0-25 15,0 0 32-15,0 0-36 16,-2 0 10-16,2 0 2 16,0 0-12-16,0 4-10 15,0 20 10-15,0 16 0 16,0 11-2-16,0 4 2 16,0 0 0-16,0-3-1 15,0-4 1-15,0-8 0 16,0-6-2-16,0-4 12 15,4-8-13-15,-4-5 3 0,0-8 0 16,0-5-3-16,0-2 3 16,0 1-3-16,0-3 2 15,0 0-44-15,0 0 9 16,0 0-50-16,-11-3-177 16</inkml:trace>
  <inkml:trace contextRef="#ctx0" brushRef="#br0" timeOffset="68758.86">19366 5609 779 0,'0'0'69'0,"0"0"-61"16,0 0-8-16,0 0 4 15,0 0 37-15,-20 108-40 16,20-64-1-16,0-4 24 15,2-8-24-15,16-8 4 0,5-6 1 16,0-6 2 0,2-6 34-16,2-6-17 0,2 0-16 15,2 0 51-15,0-16-36 16,-2-10-19-16,-4 0 1 16,-8-8 7-16,-7 0 4 15,-8-5-16-15,-2 0 0 16,0-4 15-16,-18 3-14 15,-7 4 6-15,0 6-7 16,-3 10 11-16,-1 6-3 16,2 6-8-16,1 8-5 15,1 0-5-15,0 6 6 16,0 20-30-16,4 8-24 16,5 7-70-16,9-9-26 15,7-6-225-15</inkml:trace>
  <inkml:trace contextRef="#ctx0" brushRef="#br0" timeOffset="69174.02">20021 5446 623 0,'0'0'174'15,"0"0"-64"-15,0 0-55 16,0 0 24-16,0 0-19 15,0 0-44-15,0-32 6 16,0 34-22-16,6 24-7 16,6 10 3-16,-3 10 4 15,-1 3 0-15,-6-2 0 0,3 0 0 16,0-10-1-16,-3-4 1 16,3-7 0-16,-1-8-2 15,0-4 2-15,5-2-8 16,0-2-53-16,0-8-76 15,0-2-33-15</inkml:trace>
  <inkml:trace contextRef="#ctx0" brushRef="#br0" timeOffset="69745.15">20489 5422 535 0,'0'0'196'0,"0"0"-84"16,0 0-105-16,0 0 32 0,0 0-23 16,0 0-8-16,-36 58-5 15,32-8-3-15,4 4 2 16,0-2 28-16,0-7-30 15,13-9 0-15,7-10 3 16,5-6-1-16,2-8 2 16,-6-8-4-16,2-2 0 15,-1-2 29-15,-1 0-20 16,-2-14-8-16,4-14 25 16,-5-7-18-16,-5-5 18 15,-5-1-22-15,-5-1 1 16,-3-1 23-16,0 1-28 0,-9 8 0 15,-11 4 4-15,-6 6-3 16,-1 6 1-16,-4 8-2 16,-3 6 0-16,3 4-6 15,0 0 6-15,8 8-75 16,1 12-28-16,9-2-98 16</inkml:trace>
  <inkml:trace contextRef="#ctx0" brushRef="#br0" timeOffset="70486.48">21320 5324 715 0,'0'0'102'0,"0"0"16"15,0 0-58-15,0 0 19 16,0 0-40-16,0 0-19 16,-3-22-17-16,3 40-3 15,0 16-1-15,12 14-1 16,-3 2 4-16,2 0-2 0,0-2 0 15,0-7 0 1,0-8 3-16,-1-7-3 0,0-5-6 16,-3-6-24-16,5-4-63 15,-2-11-63-15,1 0-137 16</inkml:trace>
  <inkml:trace contextRef="#ctx0" brushRef="#br0" timeOffset="70791.45">21761 5306 760 0,'0'0'170'16,"0"0"-143"-16,0 0 26 0,0 0 9 15,0 0-50-15,0 0 22 16,5-14-34-16,-5 14 0 15,2 6-12-15,2 14 12 16,3 8 0-16,-3 6-2 16,3 6 13-16,-2 0-1 15,-1 0-10-15,0-6 0 16,1-6 0-16,1-6 0 16,2-2 0-16,-2-4-3 15,3-1-20-15,4-4-17 16,1-8-155-16,4-3-150 15</inkml:trace>
  <inkml:trace contextRef="#ctx0" brushRef="#br0" timeOffset="71259.92">22423 5300 744 0,'0'0'74'0,"0"0"-38"16,0 0 18-16,0 0-22 0,0 0 6 16,0 0-29-1,2 28-5-15,-2 6-1 0,0 6-3 16,0 0 39-16,0-4-35 15,0-4 16-15,6-6-20 16,13-8 9-16,3-6 22 16,2-5-31-16,3-7 0 15,-3 0 19-15,1 0-18 16,-4-9-1-16,-6-11 0 16,-5-2 11-16,-2-6 16 15,-8-4-27-15,0-2 0 16,0-2 25-16,-4 0-23 15,-15 5 3-15,1 8-5 16,1 6 0-16,1 6 17 0,5 4-17 16,2 7 0-16,2 0-5 15,3 0 5-15,-5 0-36 16,5 11-29-16,4 7-80 16,0-4-21-16,15-6-168 15</inkml:trace>
  <inkml:trace contextRef="#ctx0" brushRef="#br0" timeOffset="71607.06">22924 5266 672 0,'0'0'249'0,"0"0"-201"16,0 0 1-16,0 0-49 0,0 0-8 15,0 0 8-15,38 62 21 16,-18-28-19-16,2-2-2 15,3-4 9-15,2-8 0 16,0-6 5-16,-6-8-7 16,0-6 26-16,-6 0-24 15,-3 0 12-15,-4-10 10 16,-3-12-21-16,-5-4 68 16,0-6-78-16,0-2 6 15,-11 0 1-15,-12 1-5 16,-4 4-2-16,-4 7-3 15,2 4 3-15,-2 9 0 0,4 7 0 16,3 2-16 0,6 0-42-16,5 22-23 0,13 0-47 15,0-1-90-15,9-7-177 16</inkml:trace>
  <inkml:trace contextRef="#ctx0" brushRef="#br0" timeOffset="71865.78">23630 5195 1056 0,'0'0'45'0,"0"0"15"0,0 0-48 15,0 0-10-15,0 0-2 16,0 0 0-16,18 53-10 15,-13-19 10-15,-5 6 0 16,0-2 0-16,0 0 3 16,0-2-6-16,0-6-12 15,0 0-34-15,8-8 19 16,2-6-126-16,3-10-47 16</inkml:trace>
  <inkml:trace contextRef="#ctx0" brushRef="#br0" timeOffset="72291.06">24281 5245 0 0,'0'0'1027'0,"0"0"-1014"16,0 0-13-16,0 0 0 15,0 0 0-15,0 0-6 16,0 133 13-16,0-91-11 16,0-4 4-16,0-8 0 15,2-12-3-15,12-6 6 16,4-6-3-16,1-6 7 16,6 0 6-16,2-2 25 0,2-20-27 15,-2-4-3-15,-6-4 40 16,-2-2-48-16,-6 2 0 15,-8-2 18-15,-5 4-15 16,0-2 27-16,-3 2-30 16,-17 6 8-16,-9 1 14 15,-2 7-22-15,-2 5 0 16,2 6-5-16,2 3 10 16,4 0-17-16,2 11-19 15,8 10-71-15,9 1-10 16,6-7-218-16</inkml:trace>
  <inkml:trace contextRef="#ctx0" brushRef="#br0" timeOffset="72581.15">25092 5089 613 0,'0'0'400'0,"0"0"-355"15,0 0-16-15,0 0 2 16,0 0-28-16,0 0-4 0,0 38 1 16,0 4 0-16,2 2 0 15,-2-1 0-15,0 1 0 16,0-6-4-16,0-4 13 15,0-6-18-15,0-2 9 16,0-4-73-16,3-8-48 16,3-8-148-16</inkml:trace>
  <inkml:trace contextRef="#ctx0" brushRef="#br0" timeOffset="73107.2">25714 5159 913 0,'0'0'92'0,"0"0"-91"16,0 0 27-16,0 0-20 0,0 0-8 15,0 0 6-15,-40 133 3 16,40-100 0-16,0-4-9 15,17-11 0-15,6-6 17 16,1-8-14-16,1-4 7 16,-3 0 22-16,-2 0-28 15,0-12 50-15,-4-8-42 16,-2-2-4-16,-2-6 32 16,-3 0-40-16,-7-5 5 15,-2 4-5-15,0-2 8 16,0 7-2-16,-15 6-6 0,1 6 0 15,-3 6-4-15,-3 4 4 16,-3 2-19-16,1 0-21 16,2 20-28-16,7 4 24 15,8-4-105-15,5-1-89 16</inkml:trace>
  <inkml:trace contextRef="#ctx0" brushRef="#br0" timeOffset="73438.16">26126 5199 933 0,'0'0'108'16,"0"0"-66"-16,0 0-42 0,0 0-10 16,0 0 7-1,0 0 6-15,38 85 11 0,-27-58-14 16,4-2 0-16,3-7-1 15,1-6 3-15,2-6 6 16,2-4 1-16,-3-2 1 16,2 0 51-16,-4-10-35 15,-3-10-2-15,-3-4 37 16,-8-7-42-16,-4-1 21 16,0 0-18-16,0 5-16 15,-13 0 35-15,-9 9-41 16,-7 8-1-16,-9 10-9 0,-7 0-36 15,-4 23-67 1,2 2-95-16</inkml:trace>
  <inkml:trace contextRef="#ctx0" brushRef="#br0" timeOffset="75182.98">26215 6084 755 0,'0'0'154'15,"0"0"-101"-15,0 0-47 16,0 0 45-16,0 0 37 16,0 0-65-16,0 0-7 15,116 0 12-15,-54 0-26 0,7 0 38 16,-7 0-40 0,-8 0 0-16,-16-2 6 0,-18 2-6 15,-11 0-16-15,-9 0-29 16,0 0-43-16,-9 0-31 15,-24 0-80-15,-5-3-51 16</inkml:trace>
  <inkml:trace contextRef="#ctx0" brushRef="#br0" timeOffset="76010">26177 6070 210 0,'0'0'366'16,"0"0"-260"-16,0 0-42 15,0 0 8-15,0 0 4 0,0 0-45 16,0 0-7 0,0 0-24-16,0 0 9 0,0 0 48 15,0 0-56-15,0 0 25 16,0 0 22-16,0 0-31 15,0 0 14-15,0 0-20 16,0 0-6-16,0 0 17 16,0 0-22-16,0 0 0 15,0 0-6-15,0 0-10 16,0 0-40-16,0 0-125 16,0 2-15-16,4-2-267 15</inkml:trace>
  <inkml:trace contextRef="#ctx0" brushRef="#br0" timeOffset="76642.07">26360 5895 627 0,'0'0'76'0,"0"0"-38"15,0 0 38-15,0 0-11 16,0 0 17-16,0 0-62 16,0-30 23-16,0 30 0 15,0 0-31-15,0 0 4 16,0 0-16-16,0 0 5 15,0 0-22-15,0 12 17 16,0 14 0-16,2 6-2 16,2 0 4-16,1-2-4 15,1-3 1-15,2-5 1 16,-4-4-16-16,2-4 16 16,-3-4-55-16,-3-2-3 0,0-7-103 15,0-1-116 1</inkml:trace>
  <inkml:trace contextRef="#ctx0" brushRef="#br0" timeOffset="77171.39">26339 5851 424 0,'0'0'103'16,"0"0"-81"-16,0 0 54 16,0 0-26-16,0 0-9 15,0 0 46-15,14-78-66 16,-14 66 54-16,0 2-28 0,0 4-13 16,0 4 18-1,0 2-37-15,0 0-15 0,0 0 35 16,0 0-35-16,0 0 0 15,0 0-1-15,0 0-1 16,-4 0-8-16,-10 14 10 16,-1 4 0-16,1-4-3 15,3-2 3-15,7-6 0 16,2-4-11-16,0 0 23 16,2 0-31-16,-6 0 6 15,0 2-42-15,-3 0 32 16,-1 0-94-16,0-4-2 0,8 0-155 15</inkml:trace>
  <inkml:trace contextRef="#ctx0" brushRef="#br0" timeOffset="78366.89">17947 6561 792 0,'0'0'145'0,"0"0"-98"15,0 0 54-15,0 0-85 16,0 0 3-16,0 0 0 15,79-24-18-15,-23 14 5 0,7 0-6 16,-1 4 0-16,-8 2-2 16,-14 0 2-16,-14 4-21 15,-15 0-22-15,-11 0-104 16,0-2-82-16</inkml:trace>
  <inkml:trace contextRef="#ctx0" brushRef="#br0" timeOffset="78572.13">18132 6312 396 0,'0'0'426'15,"0"0"-337"-15,0 0-74 16,0 0-8-16,0 0-7 0,0 0 0 16,4 65 89-1,3-17-68-15,-1 6-20 0,1 8 12 16,0 0-13-16,-1-2 1 15,1-8-1-15,2-6-48 16,0-14-1-16,-5-11-157 16</inkml:trace>
  <inkml:trace contextRef="#ctx0" brushRef="#br0" timeOffset="79639.23">18851 7110 651 0,'0'0'122'0,"0"0"-67"0,0 0 3 15,0 0-8-15,0 0 36 16,0 0-58-16,-4 0-7 16,24 0-14-16,14 0 1 15,7 0 3-15,13-8-11 16,9 1 0-16,10-6 8 15,9-3-7-15,8 0-1 16,12-2 0-16,18 0 10 16,25 0 42-16,29 2-21 15,22 4 32-15,27 4-21 16,15 6-42-16,23-2 0 16,21 0-2-16,11 2 4 15,8-4-3-15,9 2 1 0,-5 0 0 16,5-6 0-16,1 2 0 15,-3-2 0-15,-5-2-5 16,-9 4 12-16,-14-4-2 16,-10 2-5-16,-10-2 0 15,-15 0 1-15,-10 1 4 16,-24 0-5-16,-19 0 0 16,-24 1 9-16,-26 2 2 15,-22-2-11-15,-22 1 0 16,-26 0 12-16,-24 1-5 15,-14-2-4-15,-12 5 29 16,-7-4-20-16,1 1 41 0,-3 0-53 16,3 0 0-16,3 0 9 15,2 0-9-15,4 3 0 16,-3 0-5-16,-2 1 10 16,-4 4-9-16,-5 0 4 15,-2 0 0-15,-9 0-16 16,2 0 16-16,-2 0-36 15,0 0 3-15,0 0-26 16,3 0 38-16,5 0-84 16,10 0 29-16,11 0 67 15,9 2-29-15,6 2-17 16,-1-1-4-16,-7-2-54 16,-5-1 64-16,-12 0-38 0,-7 0-136 15</inkml:trace>
  <inkml:trace contextRef="#ctx0" brushRef="#br0" timeOffset="81292.19">19056 7638 801 0,'0'0'35'0,"0"0"0"0,0 0-13 16,0 0-22-16,0 0-7 16,0 0-1-16,-4 64 16 15,4-20-3-15,0-2-5 16,2 0 0-16,9-4 0 16,0-6 0-16,3-5 0 15,-6-4-3-15,1-2-29 16,1-9-22-16,-4-9-131 15</inkml:trace>
  <inkml:trace contextRef="#ctx0" brushRef="#br0" timeOffset="81653.92">19420 7746 767 0,'0'0'47'0,"0"0"-47"16,0 0-1-16,0 0-12 16,0 0 26-16,17 136 1 15,10-101-14-15,2-7 2 16,2-6 8-16,2-8-10 0,-1-9 0 16,-3-5 31-1,-9 0-21-15,-3 0 13 0,-10-5-23 16,-4-18 0-16,-3-7 28 15,0-3-27-15,-18-6 2 16,-9 3-3-16,-4 0 7 16,-3 6 0-16,3 4-7 15,6 10 0-15,6 8 11 16,1 8-11-16,5 0-9 16,3 4-24-16,6 14-38 15,4 2 3-15,0-4-46 16,18-2-129-16</inkml:trace>
  <inkml:trace contextRef="#ctx0" brushRef="#br0" timeOffset="81912.27">20099 7632 749 0,'0'0'77'15,"0"0"-56"-15,0 0 26 16,0 0-29-16,0 0 22 16,0 0-40-16,29 4 0 15,-16 24 9-15,-2 10-8 0,-1 4-1 16,-6 2 0 0,0-4 6-16,-2-1-22 0,1-6 7 15,1-2-60-15,0-12-13 16,4-6-113-16</inkml:trace>
  <inkml:trace contextRef="#ctx0" brushRef="#br0" timeOffset="82419.98">20758 7716 742 0,'0'0'114'15,"0"0"-68"-15,0 0-11 16,0 0-35-16,0 0 0 16,0 0 13-16,-6 64-11 0,6-30 3 15,0 1-5 1,17-7 5-16,8-9 4 0,4-7-9 16,6-10 0-1,1-2 19-15,3 0-13 0,-2-7-4 16,-8-14-2-16,-4-7 10 15,-10-4 12-15,-9-4-22 16,-6-2 0-16,0-2 16 16,-10 0-15-16,-15 5 11 15,-2 6-12-15,-4 8 10 16,4 10 1-16,1 4-11 16,1 7 0-16,3 0-14 15,-1 9-2-15,10 13-33 16,7-4-74-16,6-2-51 0,0-6-518 15</inkml:trace>
  <inkml:trace contextRef="#ctx0" brushRef="#br0" timeOffset="82663.88">21621 7525 951 0,'0'0'73'0,"0"0"-73"16,0 0-6-16,0 0 0 15,0 0 6-15,0 0 18 0,39 141-18 16,-34-97 0 0,0-2-1-16,2-6 1 0,1-10-20 15,6-10-51-15,-3-8-111 16,0-8-208-16</inkml:trace>
  <inkml:trace contextRef="#ctx0" brushRef="#br0" timeOffset="82905.89">22042 7421 844 0,'0'0'94'0,"0"0"-51"0,0 0-42 16,0 0 1-16,0 0 3 16,0 0 0-16,33 126 33 15,-30-77-38-15,-1-3 0 16,0-2 9-16,2-6-9 16,5-8 0-16,0-4-34 15,4-10-71-15,1-8-16 16,-1-8-638-16</inkml:trace>
  <inkml:trace contextRef="#ctx0" brushRef="#br0" timeOffset="83406.63">22686 7479 761 0,'0'0'108'0,"0"0"-108"16,0 0 0-16,0 0 12 16,0 0 24-16,0 129-23 15,0-85 10-15,15-2-23 16,12-6 10-16,9-10-10 16,6-12 0-16,5-10 22 15,0-4-22-15,-7 0 0 16,-7-10 2-16,-6-10 4 15,-12-8 7-15,-5-6-13 16,-10-6 0-16,0-5 6 16,-6-2-6-16,-19 3 0 15,-7-1-6-15,-4 13 12 16,3 10 1-16,1 10-7 16,9 12 0-16,-2 0-16 0,7 4 10 15,3 22-59-15,7 4-84 16,8-4-24-16</inkml:trace>
  <inkml:trace contextRef="#ctx0" brushRef="#br0" timeOffset="83753.31">23416 7475 737 0,'0'0'189'0,"0"0"-189"15,0 0-8-15,0 0 8 0,0 0-3 16,18 104 3-16,-5-68 0 16,8-1 0-16,1-7 10 15,7-10-8-15,-2-10-2 16,-1-8 0-16,1 0 14 16,-5 0-13-16,-5-16 6 15,-4-6 19-15,-5-6-8 16,-8-4 32-16,0-4-18 15,0-2-31-15,-15-1 38 16,-12 3-29-16,-2 4-1 16,-4 8 15-16,-1 8-16 15,3 6 1-15,0 10-9 16,2 0-30-16,4 2-4 16,9 14-118-16,12-6-163 15</inkml:trace>
  <inkml:trace contextRef="#ctx0" brushRef="#br0" timeOffset="84008.7">24216 7251 1097 0,'0'0'74'0,"0"0"-52"15,0 0-22-15,0 0-8 16,0 0 6-16,0 0 4 16,52 128 11-16,-46-84-13 15,1 3 0-15,-5-4 1 16,-2 0-1-16,5-6-37 16,-3-10-57-16,0-11-118 15</inkml:trace>
  <inkml:trace contextRef="#ctx0" brushRef="#br0" timeOffset="84389.55">24771 7303 1034 0,'0'0'14'0,"0"0"-14"16,0 0 0-16,-27 102-6 16,27-55 6-16,0 0 0 15,0-3 5-15,16-4-5 16,9-13 0-16,8-13-2 16,5-8 5-16,-1-6 1 15,2 0-4-15,-3-15 0 16,-7-8 9-16,-6-8-9 0,-4-2 8 15,-9-6-8-15,-8-3 11 16,-2 2 22 0,0 0-29-16,-21 8-4 0,-8 6 28 15,-4 10-28-15,-6 10 0 16,-3 6-1-16,2 2-44 16,5 16-7-16,12 2-168 15,14-8-423-15</inkml:trace>
  <inkml:trace contextRef="#ctx0" brushRef="#br0" timeOffset="84666.35">25419 7215 1087 0,'0'0'35'0,"0"0"-28"16,0 0 0-16,0 0-7 15,0 0 45-15,56 114-40 16,-52-64 6-16,-4 2 5 16,0 2-16-16,0-1 0 15,0-8-7-15,0-4-47 16,0-17-40-16,0-12-175 0</inkml:trace>
  <inkml:trace contextRef="#ctx0" brushRef="#br0" timeOffset="85337.31">26298 7215 865 0,'0'0'75'0,"0"0"-74"16,0 0 4-16,0 0-1 15,-90 102 2-15,79-60-5 16,11 2 54-16,0-8-55 15,5-5 6-15,26-13 9 16,4-9 3-16,10-4 19 16,2-5-37-16,-3 0 6 15,-5-17 3-15,-8-11-9 16,-10-4 0-16,-9-8 3 0,-10-2 0 16,-2 0 0-1,-9 6-3-15,-17 8 0 0,-13 9-3 16,-3 12 3-16,-5 7-5 15,3 0 0-15,4 18-8 16,9 10-12-16,13 6-69 16,9-4-123-16,9-8-352 15</inkml:trace>
  <inkml:trace contextRef="#ctx0" brushRef="#br0" timeOffset="85533.82">26952 7128 1082 0,'0'0'93'0,"0"0"-93"15,0 0-5-15,0 0 5 16,5 112 36-16,2-37 27 16,2 9-63-16,1 9 0 15,2 8-14-15,-3 0-20 16,-3-21-155-16</inkml:trace>
  <inkml:trace contextRef="#ctx0" brushRef="#br0" timeOffset="86970.52">18980 8502 745 0,'0'0'81'0,"0"0"-56"16,0 0-24-16,0 0 84 15,0 0-42-15,0 0-16 16,-13 0 19-16,13 0-39 15,15 0-7-15,24 6-1 16,18 8 1-16,26 2 28 16,24 0-25-16,29-2-3 15,24-2 21-15,27-8-17 16,20-4 15-16,28 0-19 16,19 0 3-16,28-14 35 15,34 0-33-15,25 2-1 0,21 4 10 16,10 0-10-16,13 4 0 15,16-2-4-15,7 0 0 16,4 4 15-16,-6 0-10 16,-12 0-5-16,-8 0 14 15,-27 0-10-15,-26-2 9 16,-36 4-13-16,-41 0 0 16,-31 0-1-16,-40 0 1 15,-33 0 0-15,-43 0-1 16,-43 0 3-16,-35 0-4 15,-21 0 2-15,-10 0 0 0,0 0 13 16,0 0-13-16,-14 0-11 16,-17 0-36-16,-5 0-89 15,10 0-152-15</inkml:trace>
  <inkml:trace contextRef="#ctx0" brushRef="#br0" timeOffset="87624.64">27908 7708 909 0,'0'0'115'0,"0"0"-81"15,0 0 17-15,0 0-51 0,0 0 3 16,121-14 35-16,-26 8-34 15,17 2 2-15,6 2-6 16,7 2 10-16,-10-2-7 16,-5 2-3-16,-23 0-2 15,-23 0-17-15,-24 0-38 16,-24 0-101-16,-16 0-3 16,0-2-186-16</inkml:trace>
  <inkml:trace contextRef="#ctx0" brushRef="#br0" timeOffset="87954.26">28751 7546 741 0,'0'0'137'16,"0"0"-40"-16,0 0-48 16,0 0 53-16,0 0-80 15,0 0-22-15,-10-26 23 16,15 26-23-16,17 15 0 15,12 7 6-15,3 3-6 16,4-1 53-16,1 2-42 16,-2-4-5-16,-4 0 44 15,-10-2-46-15,-5-4 2 0,-8 0-6 16,-6-6 11-16,-7 2-8 16,0 0-3-16,0 2 0 15,-25 6 12-15,-15 2-12 16,-9 0-8-16,-5 2-1 15,8-3-70-15,8-2 51 16,9 2-75-16,13-10-126 16,16-7-47-16</inkml:trace>
  <inkml:trace contextRef="#ctx0" brushRef="#br0" timeOffset="88246.42">29477 7836 838 0,'0'0'113'0,"0"0"-106"16,0 0 26-16,0 0 24 15,0 0-8-15,0 0-19 16,151-22-21-16,-101 22 2 15,2 0 8-15,2 0-19 16,-2 0 0-16,-10 0 6 16,-11 0-6-16,-11 4-4 15,-11 5-41-15,-9-2-82 16,0-5-12-16,0-2-258 16</inkml:trace>
  <inkml:trace contextRef="#ctx0" brushRef="#br0" timeOffset="88739.1">30353 7694 917 0,'0'0'0'16,"0"0"26"-16,0 0-2 0,0 0-17 15,0 0 37 1,0 0 11-16,-45-14-49 0,45 12 8 16,0-4 7-16,0-4 7 15,6-4 14-15,13-1-42 16,-2 6 0-16,1 3 13 16,0 3-13-16,2 3 2 15,4 0-2-15,1 3 0 16,0 17-3-16,-8 8 3 15,-7 6-1-15,-10 8-3 16,-3 6 6-16,-31 2-4 16,-6 0 1-16,-2-5 1 15,7-13-8-15,10-10 8 16,9-10 0-16,10-8-4 16,3-4 11-16,3 2-5 0,0-2-2 15,0 0 4 1,0 0 5-16,0 0-9 0,16 4 0 15,13 2-1-15,14-2 4 16,12 0-3-16,8-3 0 16,3-1-37-16,1 0 30 15,0 0-116-15,-9-1-64 16,-7-17-24-16</inkml:trace>
  <inkml:trace contextRef="#ctx0" brushRef="#br0" timeOffset="89052.85">31003 7652 687 0,'0'0'118'0,"0"0"-44"16,0 0-18-16,0 0-56 15,0 0 0-15,-143 58 35 16,106 4-15-16,3 11 14 16,8 7-34-16,9-2 14 15,17-8-9-15,0-14-5 16,30-14 0-16,8-16 14 15,0-12 1-15,-1-12 3 16,-3-2-11-16,-5-6-5 16,-4-18 43-16,-13-6-45 15,-2-4 0-15,-10-2 18 16,0 2-13-16,-16 6-6 0,-13 8 1 16,-7 8 0-1,-3 9-27-15,-4 3 27 0,1 0-52 16,4 21-14-16,9-2-86 15,15-2-81-15</inkml:trace>
  <inkml:trace contextRef="#ctx0" brushRef="#br0" timeOffset="89458.08">31453 7676 967 0,'0'0'62'0,"0"0"-54"15,0 0 7-15,0 0-20 16,0 0 5-16,-65 134 0 16,50-66 19-16,6 11-19 15,4-3 0-15,5-8-2 16,0-12 11-16,19-16 6 15,7-12-15-15,3-11 0 16,0-14 46-16,0-3-33 16,-5 0 4-16,-1-18 13 15,-7-10-12-15,-8-4 22 16,-3-4-40-16,-5 0 0 16,0 4 12-16,-25 6-12 15,-6 10-2-15,0 6-3 16,2 7 10-16,9 3-20 0,4 0 13 15,8 13-65-15,8 9 53 16,0 2-62-16,4-4-45 16,25-6-132-16</inkml:trace>
  <inkml:trace contextRef="#ctx0" brushRef="#br0" timeOffset="89804.67">32001 7748 918 0,'0'0'126'0,"0"0"-85"0,0 0 13 15,0 0-20-15,116-66-13 16,-67 66 14-16,9 0-35 16,0 0 0-16,-2 8-2 15,-7 2 9-15,-9 2-3 16,-13 0-4-16,-10 6 0 15,-10 6 8-15,-4 8-4 16,-3 10-4-16,0 8 9 16,-3 10-2-16,-10 5 22 15,-3-1-29-15,0 2 0 16,8-2 1-16,-1-10-1 0,6-3 0 16,-1-14-3-1,-5-6-38-15,3-5-7 0,-11-10-73 16,0-4-73-16,-3-10 32 15,-3-2-374-15</inkml:trace>
  <inkml:trace contextRef="#ctx0" brushRef="#br0" timeOffset="89983.19">32082 8153 826 0,'0'0'170'16,"0"0"-59"-16,0 0-50 15,0 0 24-15,100-102-58 16,-13 92-20-16,15 6 33 15,5 4-38-15,-2 0-1 16,-3 0-1-16,-4 6-10 0,-7 6 0 16,-8-2-84-16,-9 0-46 15,-17-8-46-15,-5-2-241 16</inkml:trace>
  <inkml:trace contextRef="#ctx0" brushRef="#br0" timeOffset="91351.57">32685 7475 836 0,'0'0'17'0,"-118"-84"-17"15,9 44-8-15,-34-2 6 16,-30-4-3-16,-19 0 1 16,-8 1 4-16,-17 8 0 15,-17 11 6-15,-20 7-6 16,-24 17 0-16,-21 2 10 16,-8 12-3-16,-3 27 16 15,0 12-20-15,9 14 10 16,16 17 21-16,25 14-34 15,40 21 0-15,43 23 5 0,50 28 6 16,53 27-10 0,59 8-1-16,46 3 0 0,105-14-5 15,92-23 10-15,74-19-5 16,66-23 0-16,49-19 7 16,19-18-7-16,15-18 0 15,0-28 0-15,-11-26-14 16,-20-18 14-16,-23-11-27 15,-20-34 25-15,-25-17 4 16,-38-20 30-16,-31-18-32 16,-86-22 0-16,-80-21 69 15,-61-13-58-15,-56-17 6 16,9-15-1-16,-9-3-9 0,0-7-10 16,-31-1 3-1,-83 9-3-15,-89 7-14 0,-93 19 17 16,-52 31 0-16,-33 35-12 15,-7 40 26-15,-5 40-27 16,15 18 13-16,20 44 0 16,30 36-25-16,41 23-46 15,42 9-107-15</inkml:trace>
  <inkml:trace contextRef="#ctx0" brushRef="#br0" timeOffset="93437.92">17282 15575 472 0,'-120'4'81'15,"-3"10"-25"-15,-1-2-9 16,3 8-4-16,6 6 0 16,8 4 39-16,11 10-31 15,9 14-25-15,12 12 37 16,15 24-56-16,19 23-7 0,26 17 0 15,15 16 13 1,42-3-23-16,45-9 10 0,33-22-11 16,45-31 5-1,38-19-20-15,31-26 20 0,31-22 2 16,20-14 8-16,9 0-7 16,7-24 3-16,0-16 0 15,-18-4 20-15,-19-10-16 16,-33-9-1-16,-44-3-3 15,-44-16 4-15,-53-10-17 16,-43-7 13-16,-42-13 0 16,-18-2 21-16,-66-4 2 15,-39-7-21-15,-36-9 6 16,-33 6-7-16,-36 11 77 16,-26 27-78-16,-25 28 2 0,-25 34-5 15,-11 28 3-15,-1 24 0 16,7 42-1-16,26 20-24 15,42 16 8-15,40 11-109 16,46-3-48-16</inkml:trace>
  <inkml:trace contextRef="#ctx0" brushRef="#br0" timeOffset="96932.95">20966 14217 942 0,'0'0'30'0,"0"0"58"15,0 0-44 1,0 0-17-16,0 0 74 0,0 0-79 16,0 0-3-16,-25-108 17 15,67 83-36-15,10 3 0 16,-8 7-2-16,-8 7 12 15,-12 8-14-15,-6 0 4 16,-9 13 0-16,-3 22-6 16,-3 9 6-16,-3 10 0 15,0 6-5 1,0 4 12-16,0 0-10 0,0-5 3 16,0-7 0-16,7-8-4 15,6-6 4-15,-1-6-27 16,-6-4-46-16,-2-4-48 0,-4-6-10 15,0-12-148-15</inkml:trace>
  <inkml:trace contextRef="#ctx0" brushRef="#br0" timeOffset="97105.86">21012 14490 840 0,'0'0'111'15,"0"0"-35"-15,0 0-7 16,0 0-67-16,0 0 86 15,0 0-57-15,12-50-28 16,34 32 10-16,17-7-13 16,15 5-9-16,2-2-26 15,-2 4-66-15,-16-2-59 0,-17 2-402 16</inkml:trace>
  <inkml:trace contextRef="#ctx0" brushRef="#br0" timeOffset="97418.09">21565 14135 954 0,'0'0'56'0,"0"0"-5"15,0 0 30-15,0 0-56 16,0 0-4-16,0 0 29 16,33-64-50-16,12 55-1 15,1 8 1-15,-7 1 0 16,-15 0-24-16,-6 22 23 15,-14 10-5-15,-1 12-2 0,-3 14 8 16,0 4 0-16,0 6 0 16,-3 0 0-16,-1-1-4 15,2-5 4-15,-2-6 0 16,-1-6-4-16,-2-4 4 16,-2-8-9-16,3-6-59 15,-3-8-49-15,4-12-23 16,-2-12-128-16</inkml:trace>
  <inkml:trace contextRef="#ctx0" brushRef="#br0" timeOffset="97585.33">21529 14512 902 0,'0'0'132'15,"0"0"-107"-15,0 0 29 0,0 0-54 16,0 0 0-16,0 0 2 15,177-121-2-15,-100 103-4 16,1 0-61-16,-11-4-69 16,-11 4-11-16,-18 0-87 15</inkml:trace>
  <inkml:trace contextRef="#ctx0" brushRef="#br0" timeOffset="97816.48">22080 14179 594 0,'0'0'152'15,"0"0"20"-15,0 0-93 16,0 0-24-16,0 0 19 0,0 0-32 15,11-78 0-15,11 78-42 16,16 0 5-16,7 18-4 16,5 12-1-16,-4 10-2 15,-11 10-2-15,-12 8 8 16,-17 4-6-16,-6 5 2 16,0-3 0-16,-9-10-2 15,-2-14 2-15,8-8-30 16,3-8 21-16,0 0-57 15,0-6-23-15,0-4-125 16,7-2-433-16</inkml:trace>
  <inkml:trace contextRef="#ctx0" brushRef="#br0" timeOffset="98026.76">22100 14634 810 0,'0'0'97'16,"0"0"-67"-16,0 0 10 15,0 0 29-15,0 0-29 16,13-116 3-16,43 92-43 16,13-4 0-16,11 3 3 15,4-1 7-15,1 2-20 16,4-3 5-16,5 0 5 16,-5 5-26-16,-10 4 7 15,-24 6-53-15,-24 8-56 16,-22 2-141-16</inkml:trace>
  <inkml:trace contextRef="#ctx0" brushRef="#br0" timeOffset="106799.8">20068 14498 935 0,'0'0'95'0,"0"0"-24"15,0 0-28-15,0 0-16 16,0 0 36-16,123-32-22 16,-50 16 28-16,14-2-62 15,6 1-4-15,-3 2 30 16,-15 5-33-16,-21 3-1 16,-19 7-2-16,-17 0-16 15,-11 0 1-15,-7 0-111 16,-7 0-23-16,-24 3 4 15,-12-3-256-15</inkml:trace>
  <inkml:trace contextRef="#ctx0" brushRef="#br0" timeOffset="106995.02">20449 14153 797 0,'0'0'163'15,"0"0"-80"-15,0 0-48 16,0 0-12-16,0 0-20 15,0 0 54-15,-13 122-12 16,13-54-38-16,0 3 30 16,0-3-37-16,0-6 0 15,0-4 0-15,0-4 0 16,0 2-36-16,0-11-83 16,0-13-155-16</inkml:trace>
  <inkml:trace contextRef="#ctx0" brushRef="#br0" timeOffset="107562.4">23354 14245 1113 0,'0'0'96'0,"0"0"-95"16,0 0 9-16,0 0 9 15,0 0-16-15,0 0-2 16,95-10-1-16,-43 10-28 15,-14 0-31-15,-22 4-158 16,-16 4-191-16</inkml:trace>
  <inkml:trace contextRef="#ctx0" brushRef="#br0" timeOffset="107715.2">23341 14337 857 0,'0'0'68'15,"0"0"-68"-15,0 0-1 16,0 0 1-16,0 0 49 15,0 0-25-15,164 0-24 16,-95-14 0-16,-9-2-108 16,-12-4-65-16,-19 0-190 15</inkml:trace>
  <inkml:trace contextRef="#ctx0" brushRef="#br0" timeOffset="107949.4">23686 14087 762 0,'0'0'83'16,"0"0"14"-16,0 0-11 15,0 0-25-15,0 0-8 16,0 0-46-16,-9-21 16 16,41 38-17-16,7 7 2 15,6-2 40-15,-3 0-44 16,-8 0 20-16,-14-4 0 16,-11-2-24-16,-9 2 14 15,0 4-14-15,-31 6 0 16,-19 6 10-16,-12 7-10 15,-9 0-11-15,4 4-56 16,7-5-124-16,11-12-280 16</inkml:trace>
  <inkml:trace contextRef="#ctx0" brushRef="#br0" timeOffset="109948.4">24708 14091 938 0,'0'0'45'0,"0"0"-32"15,0 0 33-15,0 0-20 16,-106 142-13-16,100-78 41 16,6 3-43-16,0-9-9 15,12-8 1-15,22-18 4 16,3-8 5-16,6-8-12 15,2-12 0-15,-6-4 21 16,2-4-16-16,-3-24-1 0,-5-12 23 16,-6-10-25-1,-9-7 13-15,-11-3-15 16,-7-2 0-16,-7 4 8 0,-24 2-8 16,-8 14 0-16,-5 13 1 15,-5 18 8-15,-9 11-10 16,1 1 1-16,3 31 0 15,7 11-19-15,22 9-42 16,21-2-73-16,4-4-102 16</inkml:trace>
  <inkml:trace contextRef="#ctx0" brushRef="#br0" timeOffset="110364.42">25413 13957 929 0,'0'0'130'0,"0"0"-59"16,0 0-36-16,0 0-6 15,0 0-24-15,0 0 5 16,18 114 26-16,-14-56-36 15,3 0 0-15,-3-6-1 16,0-6 5-16,2-12-6 16,-2-10 2-16,-2-3-26 15,0-8-14-15,3-3-49 16,-3-7-85-16,4-3-74 16</inkml:trace>
  <inkml:trace contextRef="#ctx0" brushRef="#br0" timeOffset="110627.16">25807 13939 952 0,'0'0'103'0,"0"0"-43"15,0 0-35-15,0 0-5 16,0 0-20-16,0 0 54 15,34 123-35-15,-26-62-9 16,6 1 1-16,-5-6-11 0,2-4 0 16,5-12-1-16,-3-5 1 15,3-8-14-15,-1-13-68 16,3-5-104-16,2-9-497 16</inkml:trace>
  <inkml:trace contextRef="#ctx0" brushRef="#br0" timeOffset="112030.06">26389 14083 360 0,'0'0'443'0,"0"0"-363"16,0 0-11-16,0 0 29 15,0 0-55-15,0 0-33 16,-16 0-10-16,9 37 6 15,3 10 6-15,4 3-12 16,0 2 0-16,0-2 25 16,20-5-25-16,9-14 0 15,3-8-1-15,3-14 8 16,5-6 9-16,0-3-16 16,1 0 0-16,-2-22 31 15,-3-7-28-15,-7-5-3 16,-11-6 6-16,-9-2 2 15,-9-4 11-15,0-2-19 0,-9-1 0 16,-20 4 12-16,-6 9-11 16,-6 9-1-16,-3 12 0 15,-6 11 5-15,2 4-15 16,5 0 10-16,5 18-38 16,16 14 1-16,15-2-65 15,7-1-72-15,13-4-206 16</inkml:trace>
  <inkml:trace contextRef="#ctx0" brushRef="#br0" timeOffset="112381.38">27177 13993 878 0,'0'0'50'15,"0"0"-21"-15,0 0-7 16,0 0-6-16,0 0 28 15,-22 120-41-15,18-72 16 16,4-6-18-16,0-6-1 16,7-12 0-16,12-8 4 15,8-8 30-15,0-8-33 16,4 0 7-16,2-2 22 16,-2-20-14-16,-2-2 0 15,-6-8 3-15,-8 2-12 16,-10-6 24-16,-5-4-29 0,0 0-2 15,-7 1 18-15,-10 7-15 16,-8 6-1-16,-2 6-2 16,-4 8 6-16,0 10-8 15,-3 2 2-15,3 4-25 16,4 20-7-16,10 7-45 16,10-4-44-16,7 0-156 15</inkml:trace>
  <inkml:trace contextRef="#ctx0" brushRef="#br0" timeOffset="112782.28">27912 13962 898 0,'0'0'37'16,"0"0"0"-16,0 0 8 15,0 0-44-15,0 0 7 16,0 0 11-16,-15 103-11 16,13-63 0-16,2-2-8 15,0-8 0-15,17-4 14 16,8-12-11-16,4-4 0 16,2-6-3-16,3-4 1 15,1 0 11-15,-4 0-12 0,-2-16 0 16,-8-6 6-1,-3-2-4-15,-9-6 5 0,-9 0-7 16,0-4 3-16,-3-3 10 16,-19 5-13-1,-7 1 0-15,-2 8 4 0,0 9-1 16,-3 6-4-16,3 8 1 16,6 0-29-16,3 0 26 15,11 8-95-15,9 6-118 16,2 0-440-16</inkml:trace>
  <inkml:trace contextRef="#ctx0" brushRef="#br0" timeOffset="113147.26">28664 13908 992 0,'0'0'54'0,"0"0"-53"16,0 0 32-16,0 0-30 16,0 0-3-16,-72 136 15 15,72-97-14-15,14-3 11 16,15-14-12-16,6-4 0 0,5-12 6 16,3-6-6-16,-1 0 0 15,-4 0 10-15,-1-12-10 16,-8-8 24-16,-4-6-8 15,-11-1-13-15,-10-6 41 16,-4-3-43-16,0 0 4 16,-16 1 8-16,-15 7-11 15,-11 8-1-15,-7 6-1 16,-4 12-23-16,-5 2 13 16,6 0-87-16,10 12-78 15,18 0-240-15</inkml:trace>
  <inkml:trace contextRef="#ctx0" brushRef="#br0" timeOffset="113596.78">29392 13806 833 0,'0'0'91'0,"0"0"42"16,0 0-79-16,0 0-26 16,0 0-24-16,0 0 11 15,14 66 27-15,-10-20-42 16,-4 4 6-16,4-2 2 15,-1-2-8-15,1-1 0 16,5-5-6-16,2-8 3 0,-2-4 0 16,5-8-70-1,-1-6-62-15,1-10-102 0</inkml:trace>
  <inkml:trace contextRef="#ctx0" brushRef="#br0" timeOffset="113880.18">29896 13780 1028 0,'0'0'44'0,"0"0"19"0,0 0-63 15,0 0 5 1,0 0 19-16,0 0 21 0,2 114-30 15,-2-72-15-15,0 1 10 16,0-1-2-16,0-8-8 16,0-2 0-16,0-4 0 15,4-2 0-15,1-6-27 16,-1-2-46-16,0-10-74 16,2-6-56-16</inkml:trace>
  <inkml:trace contextRef="#ctx0" brushRef="#br0" timeOffset="114846.49">29829 14143 664 0,'0'0'111'0,"0"0"-100"16,0 0 57-16,0 0-14 16,0 0 8-16,0 0-39 15,0 0 0-15,65 104-17 16,-50-92 57-16,1-4-45 15,6-4 0-15,9-4 18 16,2 0-16-16,6-2 10 16,-2-16-30-16,-3-2 1 0,-5-6 30 15,-5-2-30-15,-6-12-1 16,-7-4 23-16,-6-6-15 16,-5-4 15-16,0-7-23 15,-7 7 6-15,-15 4 15 16,-5 10-21-16,-4 12 0 15,0 10 2-15,-5 12 5 16,1 6-14-16,-4 0-4 16,6 22-63-16,4 8 21 15,9 2-98-15,12-4-114 16</inkml:trace>
  <inkml:trace contextRef="#ctx0" brushRef="#br0" timeOffset="115139.08">30497 13782 1074 0,'0'0'49'16,"0"0"20"-16,0 0-16 15,0 0-47-15,0 0 16 16,0 0-21-16,14 72-1 0,-10-26 25 16,1 4-25-16,-3 2 0 15,0-6-3-15,0-1-4 16,5-7-19-16,4-10-103 16,0-10-44-16,5-14-76 15</inkml:trace>
  <inkml:trace contextRef="#ctx0" brushRef="#br0" timeOffset="115304.26">30796 13798 828 0,'0'0'65'0,"0"0"-53"0,0 0-12 15,0 0-36 1,0 0 17-16,0 0-50 0,-18-14-49 15,16 16-125-15</inkml:trace>
  <inkml:trace contextRef="#ctx0" brushRef="#br0" timeOffset="115762.95">30796 13798 711 0,'-156'50'128'0,"145"-28"-88"16,-3 12 7-16,1 4 7 15,2 6-14-15,4 3-21 16,7-1 38-16,0-6-57 15,0-8 0-15,25-6 38 16,6-10-33-16,9-6 25 16,1-6-11-16,1-4-13 15,2 0 26-15,-1-8-32 16,-4-14 0-16,-1-6 21 16,-7-6-21-16,-10-8 0 15,-8-5 0-15,-13-7 7 0,0-2 2 16,-5-2-9-16,-26 6 0 15,-7 12 11-15,-9 8-11 16,-1 16 0-16,-6 12 0 16,0 4 1-16,4 13 1 15,2 26-2-15,13 13-9 16,10 6 2-16,10 2-78 16,9-7-74-16,6-12-237 15</inkml:trace>
  <inkml:trace contextRef="#ctx0" brushRef="#br0" timeOffset="116067.05">31290 13742 991 0,'0'0'149'0,"0"0"-52"16,0 0-46-16,0 0-37 16,0 0-2-16,0 0 63 0,11 152 5 15,-9-84-80 1,-2 0 0-16,0 3-2 0,0-3 2 15,0-4-66-15,4-8-84 16,0-13-121-16</inkml:trace>
  <inkml:trace contextRef="#ctx0" brushRef="#br0" timeOffset="116946.69">30520 13930 479 0,'0'0'53'0,"0"0"4"0,0 0 33 15,0 0-42-15,0 0 11 16,0 0-18-16,0 0-11 16,0-4 39-16,0-6-39 15,0-2 35-15,0-6 8 16,0-2-63-16,0 0 9 16,13 2-10-16,3 0-2 15,4 4-4-15,-3 6-3 16,2 2-2-16,-7 4-18 15,0 2 16-15,-5 0-62 16,-5 0-75-16,-2 2-148 16</inkml:trace>
  <inkml:trace contextRef="#ctx0" brushRef="#br0" timeOffset="135751.18">19397 1117 401 0,'0'0'105'0,"0"0"-57"16,0 0-19-16,0 0 54 15,0 0-53-15,0 0 20 16,0 0-11-16,0-4-18 0,0 1 46 16,0 3-39-16,0 0-9 15,0-1 10-15,0 1 18 16,0 0-12-16,0 0-16 16,-2-3-16-16,0 3 29 15,-2 0-32-15,0 0 0 16,2 0 11-16,2 0-6 15,0 0 9-15,0 0-7 16,0 0-7-16,0 0 18 16,0 0-18-16,14 0 0 15,6 0 3-15,7 0-2 16,2 0 3-16,6 0-4 16,8-3 0-16,3-4 21 0,6 2-16 15,2 1-3-15,6-2 15 16,0-1-6-16,0 2 4 15,-5 1-15-15,-10 2 0 16,-5-1-2-16,-11 3 2 16,-6 0 0-16,-6 0-2 15,-5 0 6-15,-6 0-2 16,-4 0-2-16,0 0 0 16,-2 0 0-16,3 0 0 15,1 0 0-15,0 0-1 16,1 0 6-16,-2 0-5 15,-3 0 0-15,0 0 0 16,0 0 6-16,0 0-6 16,0 0 0-16,0 0-5 15,0 0 3-15,-3 0-3 16,-17 0-74-16,-9 0-63 0,-4 0-117 16</inkml:trace>
  <inkml:trace contextRef="#ctx0" brushRef="#br0" timeOffset="136195.18">19475 1092 274 0,'0'0'391'0,"0"0"-385"16,0 0 53-16,0 0 30 16,0 0-28-16,0 0 13 15,-13-5-27-15,13 2-41 16,0 2 27-16,18-4-31 16,13 1 13-16,11 0 18 15,8-1-29-15,4 3 27 16,7-5-29-16,3 3-2 15,1-2 37-15,2 1-34 16,-4-2 6-16,-5-1 8 0,-12 2-16 16,-6-2 17-16,-11 2-18 15,-11 5 0-15,-9-2-1 16,-7 2 4-16,-2 1-3 16,0 0 0-16,0 0 7 15,0 0-16-15,-9 0-9 16,-15 0-53-16,-8 0 9 15,-1 0-51-15,-2 0-35 16,-3 4 1-16,-3-3-32 16</inkml:trace>
  <inkml:trace contextRef="#ctx0" brushRef="#br0" timeOffset="136545.2">19513 1024 565 0,'0'0'60'0,"0"0"-23"0,0 0-18 15,0 0-1-15,0 0 33 16,0 0-30-16,-51 9 14 16,51-9-31-16,0 0 10 15,20 0 88-15,9 0-61 16,11 0 22-16,12 0-18 16,7 0-35-16,8-5 28 15,4 1-33-15,0 0 3 16,-4 3 13-16,-7-2-13 15,-10 3 0-15,-13 0-8 16,-8 0 3-16,-6 0-1 16,-6 0-2-16,-3 0 0 0,-5 0-3 15,-5 0 5 1,-2 0-2-16,-2 0 0 0,0 0 0 16,0 0-12-16,0 0-21 15,0 0-39-15,-15 0 2 16,-12 0-98-16,-6 0-46 15</inkml:trace>
  <inkml:trace contextRef="#ctx0" brushRef="#br0" timeOffset="136908.65">19473 1095 481 0,'0'0'106'0,"0"0"-79"15,0 0 1-15,0 0 39 16,0 0 22-16,0 0-39 16,-11 0 13-16,24 0-49 15,14 0 10-15,8 0 23 16,10 0-6-16,7-4 19 16,5-3-51-16,3 4 15 15,2-4 1-15,1 2-4 16,-7 1-8-16,-5-1-13 15,-9 0 9-15,-11 1 9 16,-6-1-18-16,-9 1 0 0,-9 3 5 16,-3-2-1-16,-4 3-3 15,0 0-1-15,0 0 5 16,0 0-14-16,-4 0-32 16,-12 0-44-16,-4 0-26 15,0 4-85-15,-1 2-125 16</inkml:trace>
  <inkml:trace contextRef="#ctx0" brushRef="#br0" timeOffset="144758.34">14460 5374 776 0,'0'0'29'16,"0"0"-23"-16,0 0 19 15,0 0 12-15,0 0 20 16,0 0-40-16,0 0-15 16,-20 0 13-16,24 0-10 15,16 2-5-15,12-2 44 16,7 0-18-16,17 0 17 16,15 0-32-16,23-10-10 15,20-8 28-15,19-2-21 16,12-2-7-16,3 1 30 0,3 3-30 15,-2 3 9-15,-2 1-10 16,0 1 0-16,-6 4-4 16,-10-1 4-16,-13-1 0 15,-20 3-2-15,-22 2 9 16,-18 2-7-16,-19 2 0 16,-4 0 0-16,-12 0-1 15,-2 0 1-15,-6 0 0 16,-3 2 12-16,-2 0-11 15,-3 0 33-15,-2 0-34 16,-3 0 0-16,-2 0 4 16,0 0-4-16,0 0 0 0,0 0-1 15,0 0-19-15,0 0 6 16,-9 0-61-16,-6 8-32 16,-8 4-71-16,1-1-179 15</inkml:trace>
  <inkml:trace contextRef="#ctx0" brushRef="#br0" timeOffset="-4722.03">21531 12432 899 0,'0'0'102'0,"0"0"-47"0,0 0-49 15,137 0 38-15,-53 0 17 16,7 0-38-16,3 0 20 15,-7 0-43-15,-9 0 0 16,-13-4 3-16,-17-2 1 16,-11 2-2-16,-18 0-2 15,-10 2 2-15,-6 0-6 16,-3-2 4-16,0 2-25 16,0-4-33-16,-14 2-56 15,-13-4-59-15,-8 0-68 16</inkml:trace>
  <inkml:trace contextRef="#ctx0" brushRef="#br0" timeOffset="-4440.47">21839 12123 925 0,'0'0'85'0,"0"0"-4"0,0 0-19 15,0 0-41-15,0 0-1 16,0 0-19-16,18 61 37 16,-9-5-17-16,-7 10-14 15,-2 4 30-15,0 0-35 16,0-1-2-16,0-7 13 0,0-6-10 16,0-8 0-1,0-8-3-15,2-4 0 0,7-12-10 16,2-4 10-16,2-7-77 15,-1-9-74-15,-3-4-242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30T06:07:17.70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3243 581 860 0,'0'0'33'0,"0"0"36"0,0 0-27 16,0 0-1-16,0 0-25 15,0 0 1-15,0 0-24 16,-8 34 7-16,8 21 0 15,0 10-1-15,0 4 2 16,0 1-1-16,-3-2 0 16,3-4 2-16,0-11-4 15,0-13 2-15,0-11-50 16,11-11-38-16,3-15-72 16,-3-3-161-16</inkml:trace>
  <inkml:trace contextRef="#ctx0" brushRef="#br0" timeOffset="636.98">3108 644 760 0,'0'0'101'15,"0"0"-29"-15,0 0 20 0,0 0-47 16,0 0-34 0,48-121 28-16,-7 107-37 15,10 6-2-15,4 6 27 0,3 2-21 16,-6 2 0-16,-10 22-6 16,-13 12 0-16,-15 8 1 15,-12 6-1-15,-2 5-1 16,-14-9-7-16,-13-6 8 15,-2-6-6-15,0-8-3 16,3-4 9-16,4-8 7 16,6-6-7-16,7-4 0 15,7-4 9-15,2 0 3 16,0 0 13-16,9 0-25 16,24 0 8-16,16-10-8 15,12 4 0-15,-1 6-1 0,-6 0-2 16,-8 8 6-16,-13 16-6 15,-12 6 1-15,-17 6-13 16,-4 6-2-16,-7 4 6 16,-28 3-7-16,-15-5 1 15,-8-4-18-15,-6-12 21 16,-5-6 6-16,2-10 8 16,0-8-5-16,8-4 5 15,5 0 0-15,11-12 6 16,14-12-3-16,14-2 21 15,10 2-24-15,5-2 3 16,3 4-2-16,23 2-1 16,14 2-24-16,14 1 10 0,6-1-10 15,7 4-27-15,0 0-47 16,-9 6-87-16,-11 1-131 16</inkml:trace>
  <inkml:trace contextRef="#ctx0" brushRef="#br0" timeOffset="916.23">3868 956 545 0,'0'0'238'0,"0"0"-169"15,0 0 20-15,0 0 15 16,0 0-76-16,0 0-18 15,0-22-20-15,0 50 10 16,0 11 0-16,0 1-5 16,0-3 13-16,6-2-5 15,5-13-3-15,1-6 0 16,3-6 7-16,1-7-7 16,1-3 0-16,4 0-3 15,0-15-16-15,-5-11-36 16,-3-9-92-16,-11-5-108 15</inkml:trace>
  <inkml:trace contextRef="#ctx0" brushRef="#br0" timeOffset="1186.24">3854 673 844 0,'0'0'58'0,"0"0"-50"15,0 0-3-15,0 0-5 16,0 0 2-16,0 0 20 15,-17 103-18-15,25-95-4 16,10-8 26-16,2 0 30 16,7-4 30-16,0-18-79 15,-3-2-2-15,-6-2 10 16,-10-1-15-16,-8 5 0 16,0 4-3-16,0 4 11 15,-13 6-26-15,-5 6 7 0,1 2-27 16,-1 0-5-1,2 14-118-15,8 10-70 0</inkml:trace>
  <inkml:trace contextRef="#ctx0" brushRef="#br0" timeOffset="1569.31">4122 858 802 0,'0'0'40'0,"0"0"-35"16,0 0 99-16,0 0-102 15,0 0 13-15,0 0-8 16,77 136-7-16,-77-102 16 16,0-3-16-16,0-9 0 0,0-11-4 15,0-7 10-15,0-4 18 16,0 0 57-16,0 0-12 16,0-22 36-16,0-7-105 15,0-8 0-15,8 3 14 16,2 2-14-16,3 2 0 15,1 4-3-15,-1 4 7 16,1 6-8-16,-1 4 4 16,-4 6 0-16,2 6-6 15,2 0 6-15,3 0-6 16,2 0 1-16,4 18 1 16,1 4-18-16,-2 4 7 15,2 2-37-15,-5 0 25 16,-3 0-52-16,-5 2-4 0,-6-3-33 15,-4-5-18-15,0-7 8 16,0-6-219-16</inkml:trace>
  <inkml:trace contextRef="#ctx0" brushRef="#br0" timeOffset="1719.83">4467 1010 499 0,'0'0'55'0,"0"0"5"15,0 0-42-15,0 0 27 16,0 0-45-16,0 0-5 0,-25-14-4 16,21 14-46-16,-1 0-100 15</inkml:trace>
  <inkml:trace contextRef="#ctx0" brushRef="#br0" timeOffset="2954.52">4966 860 773 0,'0'0'98'0,"0"0"-41"0,0 0 46 16,0 0-100-16,0 0 36 15,-134-22-34-15,94 42-5 16,2 6 17-16,7 8-16 16,7 4 7-16,6 2-8 15,13-3 1-15,5-4 0 16,0-8-1-16,13-7 0 16,16-12 1-16,5-6 4 15,6 0-3-15,2-20-2 16,-4-10 3-16,-2-5-4 15,-7-3 1-15,-11 0 0 16,-7-2 9-16,-7 6-9 16,-4 8 18-16,0 12-10 15,0 10-7-15,0 4 22 16,0 0-23-16,-7 22-12 0,-3 12 10 16,1 8 4-16,6-2-9 15,3-4 4-15,0-8 3 16,10-7-5-16,11-11 5 15,4-9 0-15,4-1 1 16,4 0 0-16,3-15 10 16,2-12-11-16,-2-5 0 15,-7-2 1-15,-4-2-1 16,-4 0 0-16,-7 0-5 16,-5 6 10-16,-9 8-12 15,0 8 6-15,-3 6 1 16,-13 8-10-16,-1 0 10 0,-3 0-5 15,0 16 1-15,6 4 7 16,6 4-11-16,8-2 5 16,0 0 3-16,6-2-7 15,19-6 7-15,0-2-1 16,-4-2-4-16,-5-4 10 16,-5 2-8-16,-4 3 3 15,-4 2 0-15,-1 7-1 16,0 5 1-16,2 0 0 15,1 1-8-15,5-4 16 16,7-3-7-16,2-6-1 16,8-6 0-16,0-5 1 0,4-2-1 15,2 0 0-15,1-18 2 16,-5-9 4-16,-3-2 12 16,-10-4-14-16,-5 4-2 15,-6 0 44-15,-3 7-36 16,-2 6 12-16,0 8-4 15,0 4-6-15,0 4 3 16,0 0-15-16,0 16-5 16,-5 12-10-16,1 4 15 15,4-4-10-15,0-6 2 16,0-7-32-16,11-8 37 16,7-4-13-16,3-3 16 15,2 0-1-15,2-21 1 0,2-7 0 16,0-2 13-1,-7-4 0-15,0 4 35 0,-7 2-48 16,-6 10 3-16,-1 6 28 16,-6 6-28-16,0 6-2 15,0 0-2-15,3 32-1 16,13 28-9-16,10 27 10 16,6 27 1-16,3 14 12 15,-8 23-12-15,-10 13-3 16,-5 8-4-16,-10-7-21 15,-2-29-7-15,0-40-25 16,-12-41 57-16,-17-33-5 0,-10-22 16 16,-13 0 3-16,-8-35 5 15,0-21-15 1,3-24 61-16,5-14-36 0,12-12-4 16,18-5 26-16,17 5-31 15,5 4-5-15,24 10-12 16,23 9 2-16,18 9-10 15,11 2-68-15,10 2-52 16,8-1-71-16,2 3-522 16</inkml:trace>
  <inkml:trace contextRef="#ctx0" brushRef="#br0" timeOffset="3551.86">6764 419 987 0,'0'0'60'0,"0"0"18"16,0 0-26-16,0 0-25 16,0 0-27-16,0 0 1 15,29 92-10-15,-14-6 9 16,-2 8 0-16,-3 1 1 16,1-11-1-16,3-20-5 15,-1-20-2-15,-5-24-24 16,-3-10 25-16,-5-10-27 15,0 0 23-15,-18-20-6 0,-13-16-26 16,-7-6 14-16,-9-2 28 16,-1-2 0-1,0 6-6-15,11 9 8 0,8 10-2 16,15 9 85-16,7 6-30 16,7 6-23-16,0 0-32 15,7 0-4-15,29 3-10 16,15 8 14-16,16-4 0 15,5-4 2-15,1-3 3 16,-7 0-5-16,-10 0 0 16,-14 0 0-16,-13 6 6 15,-10 3-6-15,-9 6 0 16,0 5-1-16,-6 6 1 16,1 6 0-16,1 0-1 15,3 2 2-15,5-8-1 16,6-6 0-16,6-8 0 0,1-12 8 15,2 0-6-15,-2-1 2 16,-5-24-4-16,-11-3 4 16,-9-6 17-16,-2-2-21 15,-13 2 0-15,-18 4 19 16,-7 5-12-16,0 12 15 16,0 8-22-16,3 5 7 15,6 3-22-15,4 19-61 16,14-2-121-16,11-8-419 15</inkml:trace>
  <inkml:trace contextRef="#ctx0" brushRef="#br0" timeOffset="4005.96">8054 591 1100 0,'0'0'9'0,"0"0"40"16,0 0-49-16,0 0-1 15,0 0-17-15,18 103 18 0,-14-37 1 16,-4 8-1 0,2-2 0-16,-2-8-7 15,0-14 7-15,0-15-43 0,0-21-35 16,0-14-92-16,-17 0-51 16</inkml:trace>
  <inkml:trace contextRef="#ctx0" brushRef="#br0" timeOffset="4305.92">7704 515 948 0,'0'0'124'0,"0"0"-68"15,0 0 9-15,0 0-65 16,0 0 19-16,149-50-24 16,-51 76 8-16,12 10-3 15,-4 6 0-15,-14 4 5 0,-23 9-12 16,-29 5 7-16,-29 2-16 15,-11 4 11-15,-35 0-48 16,-28-10 19-16,-13-8 15 16,-12-10 16-16,-11-8-8 15,3-5 11-15,11-9 0 16,19-7 12-16,24 0-12 16,17-7 0-16,19-2-4 15,6 0 5-15,8 0-3 16,35-12-142-16,22-12-150 15,19-1 62-15</inkml:trace>
  <inkml:trace contextRef="#ctx0" brushRef="#br0" timeOffset="4982.5">8410 902 693 0,'0'0'134'0,"137"-68"-19"16,-73 38-55-16,-9 6-22 16,-14 4-3-16,-16 6-30 15,-14 3 15-15,-9 6-20 16,-2 3 0-16,0 0 26 15,-25 2-26-15,-8 0 0 16,-9 0-4-16,3 12 10 16,4 10 3-16,6 8-9 15,11 8 0-15,7 2 0 16,11 0 0-16,0-6 0 16,26-8-4-16,17-11 11 15,15-15 0-15,5 0-7 16,6-11-3-16,-5-15-9 0,-6-6-5 15,-7-4-7 1,-8 0 11-16,-4 0 13 0,-5 6 1 16,-1 3 3-16,-4 8 0 15,0 2 38-15,-4 7-34 16,0 6-8-16,-6 4 0 16,-3 0 6-16,-5 0-12 15,-1 0 6-15,-4 0 0 16,-4 0-2-16,-2 0 2 15,0 0 0-15,0 0-3 16,0 3 7-16,-18 5 8 16,-9 10-12-16,-6 3 0 15,-3 6 26-15,7 1-26 16,10 2 0-16,9-4-3 16,10-4 6-16,0-4-2 0,8-10-1 15,20-4 0-15,8-4 7 16,10 0-5-16,4-12-2 15,0-12-1-15,2 0 1 16,-5-8-2-16,-3 0 2 16,-6-3 0-16,-9 3 3 15,-11 6-3-15,-7 8 0 16,-9 11 2-16,-2 4-2 16,0 3 38-16,0 0-38 15,0 4-20-15,-4 23 19 16,-5 6 0-16,3 6-2 0,6-7-1 15,0-2 4-15,4-10 2 16,20-10-2-16,10-8-16 16,8-2 5-16,4-8-95 15,2-20-108-15</inkml:trace>
  <inkml:trace contextRef="#ctx0" brushRef="#br0" timeOffset="5254.42">9565 374 828 0,'0'0'66'0,"0"0"-61"0,0 0-10 15,0 0 5-15,-76 129 0 16,76-103 14-16,22-8-10 16,9-10-4-16,3-8 21 15,-3 0-18-15,-4-10 2 16,-8-16-5-16,-7-8 1 15,-10-6-11-15,-2 2 10 16,0 0 0-16,-18 7 24 16,-1 13 4-16,-2 11-23 15,1 7-5-15,0 6-33 16,6 26-51-16,8 6-131 16</inkml:trace>
  <inkml:trace contextRef="#ctx0" brushRef="#br0" timeOffset="6252.76">9788 730 897 0,'0'0'56'0,"0"0"-38"0,0 0 25 16,0 0-32-16,0 0 1 16,33 112 9-16,-29-88-18 15,3-6 4-15,-1-10-7 16,2-6 0-16,-4-2 31 15,5 0-28-15,1-14 30 16,4-14-6-16,-1-4-15 16,-1 0 23-16,-1 4-18 0,-3 6 0 15,4 8 39 1,-8 7-56-16,3 6 0 0,-1 1-2 16,4 0 2-16,5 14-5 15,1 9-1-15,-1 4 6 16,1-1-22-16,2-4 22 15,0-6-18-15,-1-8 13 16,1-6-9-16,1-2 6 16,2 0 5-16,0-12 3 15,1-10 5-15,2-4-5 16,-4-2 0-16,3 0 7 16,-6 6-7-16,-3 5 10 15,-3 8-10-15,-5 4 0 16,2 5 4-16,-2 0-4 15,3 3-5-15,2 19 2 0,3 2 6 16,-2 4-11-16,11-2-22 16,10-6-29-16,15-4 37 15,7-10-52-15,10-4 27 16,0-2 14-16,1 0-23 16,-1-10 53-16,-16-8-46 15,-11-2 49-15,-17-2 32 16,-13-2-21-16,-8 3 71 15,0 3-8-15,-14 7-58 16,-15 4 31-16,-7 7-47 16,-3 0 5-16,-1 13-8 0,3 10 3 15,6 4 0-15,10 3-5 16,4 0 7-16,13-6-15 16,4-6-10-16,0-10-21 15,21-8 34-15,10 0 4 16,4-4 6-16,5-14 4 15,0-4 3-15,-6 4 28 16,-8 4-35-16,-6 2 7 16,-3 6 7-16,-9 4-14 15,-1 2-2-15,1 0 0 16,2 0 4-16,5 4-15 16,3 5 12-16,4-4 1 15,9-3-12-15,10-2 12 16,5-2 0-16,3-21-4 0,0-6 14 15,-2-7-8 1,-7-7-2-16,-5-7 0 0,-10-8 23 16,-7-4-20-16,-13 0-3 15,-5 9 24-15,0 16-8 16,-13 16 47-16,-10 16-22 16,-8 5-34-16,-4 38 9 15,-6 28-16-15,-1 20 0 16,4 12 0-16,9-2 6 15,15-9-1-15,14-15-5 16,12-20 0-16,26-12 12 16,20-14-12-16,10-10-11 0,15-7 5 15,15-8-42 1,2-1-85-16,-4-1-247 0</inkml:trace>
  <inkml:trace contextRef="#ctx0" brushRef="#br0" timeOffset="7405.36">3016 1726 570 0,'0'0'169'0,"0"0"-94"16,0 0-67-1,0 0 23-15,0 0 45 0,0 0-52 16,0 0 43 0,-4-6-8-16,4 6-51 0,0-2 61 15,0-4-63-15,38 0 1 16,37-6 4-16,51-6-7 15,63-2 17-15,56-6-14 16,57 2 1-16,42-4 8 16,37 2-16-16,36 0 0 15,19 2 5-15,18 2-5 16,17 0 9-16,3-1-9 16,10 1 0-16,0 0 1 15,-16 8-1-15,-23 2-6 0,-36 6 6 16,-41 6 1-1,-51 0 3-15,-52 0-4 0,-42 0 0 16,-43-4-3-16,-29 0 3 16,-26-2-2-16,-22 0 2 15,-21-2 0-15,-14 2 9 16,-18-2-9-16,-7 2 0 16,-5-2 53-16,-5 4-28 15,1-2-2-15,-7 4-3 16,-7 0-17-16,-9 2 3 15,-7 0-6-15,-4 0 0 16,0 0 5-16,0-2-5 0,0 2-9 16,0 0 5-1,0 0-41-15,0 0 19 0,0 0-22 16,0 0-26 0,0 0 64-16,0 0-42 0,0-4-25 15,0-2-97-15,0-8-540 16</inkml:trace>
  <inkml:trace contextRef="#ctx0" brushRef="#br1" timeOffset="14263.25">1145 2831 960 0,'0'0'31'16,"0"0"11"-16,0 0 41 16,0 0-51-16,0 0 20 15,0 0-26-15,0 0-18 16,0-26-10-16,0 46 2 15,0 14 0-15,0 6 10 16,0 2-10-16,0 5 0 16,4-5-1-16,0-6 6 15,4-2-11-15,0-8 6 16,-1-4-62-16,-1-2-10 16,-4-8-106-16,-2-6-195 15</inkml:trace>
  <inkml:trace contextRef="#ctx0" brushRef="#br1" timeOffset="14684.95">926 2837 711 0,'0'0'202'0,"0"0"-191"15,0 0 7-15,-135 68 0 16,98-10 3-16,9 17 22 16,19 7-37-16,9 6 42 0,14-5-48 15,38-14 0-15,20-12 12 16,13-19-11-16,11-18 1 16,0-16-2-16,-3-4 7 15,-1-16-5-15,-9-20-2 16,0-13 0-16,-6-10 4 15,-17-10-4-15,-18-7 0 16,-18-4-2-16,-19-7 9 16,-5-7-5-16,-25 0-2 15,-23 8 0-15,-20 14 4 16,-12 20 5-16,-9 20 16 16,-7 19-9-16,-7 13-15 15,3 17 29-15,0 26-30 0,0 20-14 16,13 13-10-1,15 8-90-15,24-8-159 0</inkml:trace>
  <inkml:trace contextRef="#ctx0" brushRef="#br1" timeOffset="18866.43">3598 2916 485 0,'0'0'130'0,"0"0"-124"16,0 0 45-16,0 0 15 15,0 0-35-15,0 0 26 16,0 0-44-16,0-13-6 0,0 13 21 16,0 0-21-16,0 0-5 15,-2 22 3-15,-8 12-3 16,4 6 37-16,4 9-37 16,2-1-2-16,0-4 17 15,6-4-16-15,17-6 12 16,3-8-9-16,6-6-1 15,-1-7 32-15,4-10-32 16,-1-3 7-16,-1 0 14 16,0-10-13-16,-8-8 20 15,-5-6-31-15,-11-2 3 16,-5-6 20-16,-4-4-23 16,0-4 0-16,0 0 2 15,-13 2 2-15,-7 3 2 16,3 7-6-16,-6 9 0 0,3 6-4 15,-2 8 4-15,-2 5-15 16,-3 0-15-16,2 9-45 16,2 14 2-16,2 0-20 15,3 2-50-15,5-1-7 16</inkml:trace>
  <inkml:trace contextRef="#ctx0" brushRef="#br1" timeOffset="19316.68">4222 2977 312 0,'0'0'311'0,"0"0"-225"16,0 0-51-16,0 0 26 15,0 0 37-15,0 0-69 16,0-25 0-16,0 25-29 16,0 0 0-16,0 5-8 15,0 18 13-15,0 11-5 16,0 4 0-16,0 2 11 16,0 0-14-16,0-2 3 15,0-6 0-15,0-4 4 16,0-6-4-16,8-1-12 15,0-7-5-15,0-5-60 16,-1-7-73-16</inkml:trace>
  <inkml:trace contextRef="#ctx0" brushRef="#br1" timeOffset="19900.41">4681 3024 502 0,'0'0'229'0,"0"0"-184"0,0 0-13 15,0 0 62-15,0 0-90 16,0 0 31-16,-5-21-35 16,-1 35 0-16,-4 13 1 15,4 5 0-15,1 2-1 16,5 2 0-16,0-2 6 15,0-4-3-15,13-2-3 16,8-6 0-16,6-8 9 16,0-6-6-16,4-8-3 0,2 0 0 15,3-2 3-15,1-18 3 16,-3-6-6-16,-5-2 0 16,-7-4 1-16,-4-4 5 15,-11 0 4-15,-5 0-10 16,-2-2 6-16,0 2 18 15,-20 3-19-15,-7 4-4 16,-2 6 12-16,-5 10-10 16,1 6 6-16,-2 7-9 15,-3 0 0-15,0 11-8 16,2 12 8-16,2 4-39 16,5 2-23-16,10 0-35 15,7-5-107-15,12-4-437 0</inkml:trace>
  <inkml:trace contextRef="#ctx0" brushRef="#br1" timeOffset="20284.12">5231 2938 740 0,'0'0'97'0,"0"0"-44"0,0 0 14 15,0 0-6-15,0 0 27 16,0 0-66-16,0-25-13 15,0 25-3-15,0 0-3 16,0 6-6-16,4 16-5 16,5 8 8-16,3 6 3 15,-1 3-3-15,-1 1 0 16,2 2-4-16,-1-4 4 16,0-2-2-16,-4-6-42 15,0-6-50-15,-7-7-23 16,0-12-207-16</inkml:trace>
  <inkml:trace contextRef="#ctx0" brushRef="#br1" timeOffset="20883.5">5695 2927 724 0,'0'0'89'0,"0"0"-32"16,0 0 31-1,0 0-80-15,0 0-4 0,0 0-3 16,-40 80 6-1,38-37 11-15,2-1-18 0,0-6 0 16,15-6 12-16,12-10-6 16,6-8-6-16,5-8 6 15,-3-4-2-15,1 0 29 16,-2-6-33-16,-3-14 2 16,-2-6 21-16,-10-4-19 15,-5-4-4-15,-9 0 0 16,-5-4 3-16,0 2 17 0,-9 1-20 15,-13 7 0 1,-5 6 12-16,-2 8-12 16,0 8 0-16,-5 6-1 0,1 0 6 15,0 6-28-15,6 18-1 16,8 2-57-16,15-2-39 16,4-6-162-16</inkml:trace>
  <inkml:trace contextRef="#ctx0" brushRef="#br1" timeOffset="21300.46">6316 2881 753 0,'0'0'63'0,"0"0"-46"15,0 0-15-15,0 0 6 16,-77 104 9-16,73-65 17 16,4-3-28-16,0-8 30 15,16-6-36-15,7-10 0 16,6-4 34-16,7-8-20 16,-1 0 16-16,3 0-20 15,-3-12-4-15,-6-8 33 16,-4-2-38-16,-7-6-1 15,-5 0 17-15,-9-4-17 16,-4 0 2-16,0 1-2 16,-4 5 11-16,-16 4 7 0,-8 6-18 15,-5 6 0-15,-4 8-1 16,-3 2 4-16,2 0-6 16,3 14 3-16,6 10-43 15,8 2 22-15,11-1-138 16,10-7-36-16</inkml:trace>
  <inkml:trace contextRef="#ctx0" brushRef="#br1" timeOffset="21700.39">6819 2891 306 0,'0'0'604'0,"0"0"-581"16,0 0-7-16,0 0 59 16,0 0-75-16,0 0 0 15,-4 22 7-15,-9 9 3 16,1-1-1-16,10-1-9 16,2-4 1-16,0-3 17 15,7-6-14-15,15-6-4 16,3-4 21-16,4-6-19 15,0 0 11-15,-2 0-13 16,0-4 4-16,-8-14 33 0,-1-3-34 16,-9-4 1-16,-9-4 6 15,0-3-2-15,0 2-1 16,-17 1-7-16,-10 2 0 16,0 7 18-16,-4 4-16 15,4 6-2-15,2 6 5 16,3 4-5-16,2 0 0 15,0 10-42-15,2 14-45 16,9 0 4-16,7-1-156 16</inkml:trace>
  <inkml:trace contextRef="#ctx0" brushRef="#br1" timeOffset="21980.34">7381 2797 962 0,'0'0'113'0,"0"0"-56"16,0 0-16-16,0 0 34 16,0 0-75-16,0 0 0 15,7 44 3-15,-7-6 2 16,0 4 22-16,0 7-27 15,0-2 0-15,-2 4 2 16,-5-7-2-16,2-4-2 16,3-6-23-16,-3-4-75 0,-1-12-46 15,0-12-440-15</inkml:trace>
  <inkml:trace contextRef="#ctx0" brushRef="#br1" timeOffset="33117.87">7452 3627 544 0,'0'0'67'15,"0"0"-19"-15,0 0 22 16,0 0-34-16,0 0 37 0,0 0-27 15,0 0-24 1,0 0 23-16,0-2-37 0,0 2-3 16,0 0 2-16,0 0-3 15,0 0 25-15,0 0-29 16,0 0 0-16,0 0 25 16,0 0-16-16,0 0 8 15,0 0 0-15,0 0-9 16,0 0 8-16,7 0-16 15,9 18 0-15,1 16 6 16,8 9-6-16,0 11 1 16,-1 4-1-16,3 6 11 15,-1 8 3-15,3 1-13 16,4-1-1-16,2-3 26 16,0-4-20-16,1-7-1 15,1-6-5-15,-3-6 5 16,-3-6-3-16,-6-6-2 0,-7-5 0 15,-5-7 1-15,-5-7 0 16,-5-4-2-16,1-5-11 16,-4-2-55-16,0-4 19 15,0 0-138-15,0-8-147 16</inkml:trace>
  <inkml:trace contextRef="#ctx0" brushRef="#br1" timeOffset="33922.42">7811 4610 554 0,'0'0'71'0,"0"0"31"0,0 0-25 15,0 0-33-15,0 0 51 16,0 0-51-16,-11-8-27 15,11 8-17-15,2 0 0 16,14 4 18-16,1 10-18 16,6 2 0-16,-1-2 16 15,1 0-14-15,-2-4 12 16,-2-4-14-16,1-2 0 16,-3-2 46-16,-1-2-42 15,4 0 10-15,-2 0 11 16,-1-10-13-16,-1-4 25 0,-7-6-25 15,1-4-6-15,-6-4 43 16,-2 2-45-16,-2-3 3 16,0 8 5-16,0 0-8 15,2 8 3-15,0 3-7 16,3 1 0-16,-3 7-2 16,0 0 2-16,0 2-26 15,2 0-9-15,2 0-67 16,-6 0 27-16,0 6-119 15,0 2-250-15</inkml:trace>
  <inkml:trace contextRef="#ctx0" brushRef="#br1" timeOffset="34610.25">8208 4878 697 0,'0'0'111'16,"0"0"-9"-16,0 0 20 16,0 0-76-16,0 0-26 15,0 0 12-15,0-11-32 16,0 30-5-16,0 16 2 16,0 5 6-16,2 8 2 15,3 2-5-15,1-2 0 16,1-2 2-16,-3-6-2 15,0-6-1-15,2-8 0 0,-4-5 2 16,-2-6-20-16,0 0-8 16,0-8-51-16,0-2-33 15,0-5-85-15</inkml:trace>
  <inkml:trace contextRef="#ctx0" brushRef="#br1" timeOffset="35065.51">8483 4868 835 0,'0'0'76'0,"0"0"23"0,0 0-68 16,0 0-13-16,0 0-6 16,0 0 7-16,59 75 17 15,-21-35-36-15,0 2 4 16,-3-4 5-16,-1-6-9 16,-5-6 0-16,-5-6 1 15,-6-6-1-15,-2-3-12 16,-5-6-64-16,-5-3-46 15,-6-2-30-15,0 0-107 16</inkml:trace>
  <inkml:trace contextRef="#ctx0" brushRef="#br1" timeOffset="35312.6">8707 4905 671 0,'0'0'108'16,"0"0"-50"-16,0 0 62 15,0 0-43-15,0 0-55 16,0 0-12-16,-41-9-2 16,26 40 7-16,-5 9-15 15,3 2 0-15,-2 0 8 16,4-4-8-16,-1-4-4 16,-1-6 0-16,-6-2-16 0,3-5 6 15,-3-3-27 1,6-5-49-16,1 0 27 0,7-7-72 15,5-5-83-15</inkml:trace>
  <inkml:trace contextRef="#ctx0" brushRef="#br1" timeOffset="35952.44">9237 4874 768 0,'0'0'125'0,"0"0"-125"0,0 0 0 16,0 0 24-16,0 0-23 16,0 0 38-16,-98 47-27 15,80-39-10-15,5-5 32 16,1-3-24-16,-1 0 14 15,5 0-1-15,-4 0-16 16,6-5 45-16,1-9-52 16,3 0 10-16,2 0 15 15,0-3-24-15,4 5 5 16,15 5-6-16,0 0 10 16,6 7-12-16,2 0 2 15,-1 0 0-15,1 8-7 16,-3 15 7-16,-6 3 0 15,-7 6-3-15,-7 8 7 0,-4 4-5 16,0 8 1-16,0 0 0 16,-15-5-2-16,-7-7 2 15,0-8-8-15,-3-6 7 16,-1-6 2-16,-3-4-4 16,2-9 3-16,0-3 0 15,0-4-7-15,5 0 7 16,2-9 0-16,4-11-4 15,7-5 10-15,7 3-5 16,2 3-1-16,0 2 0 16,2 7 8-16,17 2-8 0,0 6 0 15,6 2-2-15,2 0 7 16,2 5-1-16,0 10-4 16,0 3 0-16,0 0-2 15,2 0 4-15,-2-1-2 16,0-3 0-16,-2-2-18 15,-1-6 11-15,0-4-89 16,-3-2-98-16,-7 0-237 16</inkml:trace>
  <inkml:trace contextRef="#ctx0" brushRef="#br1" timeOffset="36447.65">9382 4662 666 0,'0'0'134'0,"0"0"-104"16,0 0-1-16,0 0 55 16,0 0-60-16,-33 114 30 15,33-81-50-15,0-8 5 16,0-3 5-16,11-11-14 15,6-5 0-15,5-6 30 16,3 0-21-16,6-5 3 16,1-18-12-16,-3-4 0 15,-7-5 8-15,-9 0-8 16,-9 0 0-16,-4 2 10 16,0 6-10-16,-6 6 20 15,-17 8-15-15,-6 8 9 0,-6 2-15 16,-5 0 1-1,0 16-18-15,4 10-30 0,5 0-136 16,7 0-346-16</inkml:trace>
  <inkml:trace contextRef="#ctx0" brushRef="#br1" timeOffset="37712.85">7323 5302 629 0,'0'0'117'0,"0"0"-43"15,0 0 25-15,0 0-14 16,0 0-43-16,0 0-10 16,-27 0 27-16,27 2-59 15,19 1 0-15,7 4 16 16,10-3 8-16,10 2-2 16,4-2-22-16,3-3 5 15,0-1 15-15,-3 0-20 16,-4 0 0-16,-11 0-12 15,-1 0-4-15,-12-4-47 16,-8-3-37-16,-12-1-146 16,-2-4-115-16</inkml:trace>
  <inkml:trace contextRef="#ctx0" brushRef="#br1" timeOffset="37981.94">7490 5067 611 0,'0'0'184'0,"0"0"-61"16,0 0-83-16,0 0 15 15,0 0 20-15,0 0-60 16,-4 4 1-16,20 28-16 16,1 12 6-16,1 8 51 15,-3 6-57-15,-5 7 9 0,-1-1 14 16,-5-2-21-1,-2-6 6-15,-2-8-8 0,2-5 0 16,0-10-20 0,1-4 16-16,-1-7-52 0,-2-6-7 15,2-11-119-15,0-5-88 16</inkml:trace>
  <inkml:trace contextRef="#ctx0" brushRef="#br1" timeOffset="39296.6">6752 3269 727 0,'0'0'92'0,"0"0"-59"0,0 0 73 16,0 0-50-16,0 0-3 15,0 0-14-15,21 0-34 16,10-7 3-16,5-1-8 15,6 0 1-15,0-2 30 16,3 2-28-16,-5 0-3 16,-6 4 16-16,-11-2-14 0,-2 4-1 15,-10-2-1-15,-2 4 0 16,-7-2 0-16,1 2 0 16,-3 0-7-16,0 0 3 15,0 0-40-15,-7 0-39 16,-20 6-17-16,-10 0-241 15</inkml:trace>
  <inkml:trace contextRef="#ctx0" brushRef="#br1" timeOffset="39878.18">6262 3324 465 0,'0'0'152'0,"0"0"-141"16,0 0 70-16,0 0-21 15,0 0-19-15,0 0 14 16,-23 0 13-16,23 0-9 16,0 0-24-16,0 0-28 15,0 0 60-15,0 0-63 16,8 0 4-16,19 0 21 16,9 0-25-16,3-1 40 0,1-6-44 15,-1 0 12-15,-10 0 10 16,-8 3-22-1,-5 2 0-15,-7 0-7 0,-5 2 20 16,-1 0-16-16,-3 0 3 16,0 0-18-16,0 0 5 15,0 0-26-15,-5 0-36 16,-19 0-83-16,-8 0-108 16</inkml:trace>
  <inkml:trace contextRef="#ctx0" brushRef="#br1" timeOffset="40412.5">5732 3414 450 0,'0'0'149'0,"0"0"-123"15,0 0-9-15,0 0 40 0,0 0 5 16,0 0-15-16,-11-1 56 16,9 1-62-16,2 0 22 15,0 0-18-15,0-2-31 16,0 2 45-16,5-2-56 16,19 0-3-16,7-2 33 15,11 0-12-15,8-3-7 16,0 0 10-16,4-1-23 15,-4 2 60-15,-11 2-61 16,-12 0 0-16,-14 4 6 16,-9-3-6-16,-4 3 0 15,0 0 0-15,0 0 3 0,0 0-15 16,-2 0 12-16,-19 0-40 16,-8 3-12-16,-2 7-43 15,2-2-81-15,2-7-81 16</inkml:trace>
  <inkml:trace contextRef="#ctx0" brushRef="#br1" timeOffset="43999.35">6916 3555 527 0,'0'0'76'0,"0"0"-50"0,0 0 24 15,0 0 7-15,0 0 0 16,0 0-13-16,-10 4-42 15,8-2 55-15,-2 2-50 16,-3 0-7-16,-7 2 27 16,-3 0-26-16,-3 0 10 15,-1-2-11-15,4-4 0 16,3 0 7-16,6 0 6 16,1 0-4-16,3-2 38 15,4-8-9-15,0-2 2 16,0 0-40-16,0 0 10 15,0 2 4-15,4 4-14 16,9 2 0-16,3 4-3 16,1 0 7-16,2 0-7 0,1 12 3 15,-3 12 0-15,-1 6-4 16,-5 4 4-16,-9 12 0 16,-2 6-3-16,-6 9 8 15,-23-1-10-15,-2-4-6 16,2-12-16-16,4-10 21 15,3-14-15-15,4-6 21 16,0-8-7-16,3-6 14 16,2 0-7-16,-1 0 0 15,5-4 0-15,3-14 10 16,6-2-1-16,0 0 1 16,0 2 4-16,2 4-13 15,13 4 9-15,8 2-10 16,1 4 0-16,0 4-4 15,5 0 4-15,0 0 0 0,2 0-6 16,-4 0 13-16,-2 0-10 16,-7 0 3-16,-5 4-42 15,-2-4 25-15,-2 0-71 16,-2 0-87-16,-5 0-208 16</inkml:trace>
  <inkml:trace contextRef="#ctx0" brushRef="#br1" timeOffset="44256.41">7009 3453 609 0,'0'0'92'0,"0"0"13"16,0 0-55-16,0 0-14 15,0 0-18-15,0 0-15 16,13 30 38-16,-6 2-32 16,2 2-8-16,0-2 19 15,4-6-20-15,3-4 0 16,-1-3-3-16,1-8-58 16,-9-7-133-16</inkml:trace>
  <inkml:trace contextRef="#ctx0" brushRef="#br1" timeOffset="45060.38">6345 3749 718 0,'0'0'110'0,"0"0"-104"16,0 0 32-16,0 0-37 16,0 0 24-16,0 0-10 15,6-11-10-15,-12 11-5 0,-3 0 0 16,0 0 4-16,2 0 44 15,1 0-17-15,2 0-16 16,-1 0 24-16,-1 0-20 16,3-3 0-16,-2-8 4 15,5 0-20-15,0 4 52 16,0-1-54-16,0 1-1 16,10 0 16-16,3 3-14 15,5 4-2-15,1 0 0 16,0 0 0-16,-4 13 3 15,-6 11-3-15,-4 7 0 16,-5 3-3-16,0 4 8 0,-10 2-4 16,-14 0-1-16,-5-6 0 15,3-4-11-15,1-8 11 16,8-10 0-16,-2-4-2 16,3-4 8-16,3-4-12 15,0 0 5-15,2 0 1 16,2-4 1-16,2-6-1 15,5 2 0-15,2 2 6 16,0 0-3-16,0 4-3 16,7 2 0-16,15 0 0 15,6 0-3-15,5 6 3 16,0 8 0-16,0-2 3 16,-2-2 2-16,1-2-10 15,-6-4 3-15,-4-4-6 16,-2 0-6-16,-7 0-85 0,-5-5-66 15,-8-16-77-15</inkml:trace>
  <inkml:trace contextRef="#ctx0" brushRef="#br1" timeOffset="45392.07">6423 3599 434 0,'0'0'143'16,"0"0"-58"-16,0 0-13 15,0 0 23-15,0 0-19 16,0 0-23-16,5-84 39 16,-3 84-42-16,-2-2 33 0,2 0-62 15,-2 2-3-15,0 0-11 16,2 0 2-16,3 0-15 16,1 0 6-16,4 12 0 15,0 8-6-15,1 2 6 16,-1 0 0-16,-4-4-5 15,-1-6 12-15,-1-6-9 16,0-4 2-16,1 0 0 16,2 0-1-16,4-2 1 15,2 0 0-15,3 0-4 16,1 0-41-16,-1 0-20 16,-3-10-117-16,-3-2-127 15</inkml:trace>
  <inkml:trace contextRef="#ctx0" brushRef="#br1" timeOffset="46161.18">5897 3852 695 0,'0'0'168'0,"0"0"-160"16,0 0-1-16,0 0 28 15,0 0-31-15,0 0 21 16,3-4-25-16,-13 4 0 16,-1 0 27-16,3 0 20 15,0 0-15-15,2 0 3 0,-1 0-31 16,1 0 58-16,-4-2-62 15,4-10 0-15,2-2 43 16,4 0-19-16,0 4-1 16,0 0-23-16,0 4 8 15,0 0-1-15,8 3-7 16,6 3 0-16,-1 0-3 16,-1 0 3-16,-4 21-4 15,-1 7-1-15,-5 6 5 16,-2 6-7-16,0 2 7 15,-6-4-36-15,-13 0 32 16,2-8 0-16,-5-6-3 16,-1-3 5-16,-1-8 2 15,-3-3-14-15,3-3 14 16,1-3-21-16,4-4 21 0,3 0-12 16,5 0 10-16,7-4 1 15,0-3 1-15,4 3 8 16,0 3-8-16,0 1 0 15,0 0-1-15,14 0 2 16,7 0-1-16,2 0 0 16,9 9 0-16,-1 1 21 15,5-2-21-15,-2-1 0 16,-1-5 8-16,-2-2-8 16,-2 0-1-16,0 0-53 15,-7-14-159-15,-8-7-259 16</inkml:trace>
  <inkml:trace contextRef="#ctx0" brushRef="#br1" timeOffset="46809.08">5906 3629 512 0,'0'0'132'0,"0"0"-75"16,0 0 6-16,0 0 13 16,0 0-26-16,0 0 17 15,-2-6-58-15,2 6 15 16,0 0 30-16,0 0-23 15,0 0-3-15,0 0-28 16,0 0 14-16,0 0-5 16,0-2-9-16,0 2 0 15,0 0-8-15,0 0 17 16,0 0-8-16,4 0-1 16,3 0 0-16,-1 0 5 15,2 0-5-15,-2 0-2 16,-1 0-1-16,-1 0 6 0,-2 4-4 15,-2 4 1 1,0-2 0-16,0 0 1 0,0-2-1 16,0-2-3-16,0-2 1 15,0 2 4-15,0-2-2 16,2 2 0-16,5 2 0 16,2 0 1-16,0 2-1 15,4 0 0-15,-1 3-4 16,1-2 11-16,-5 4-8 15,0-1 1-15,-6-2 0 16,-2 2 4-16,0-5-4 16,0-1-1-16,0-1-6 0,0-2 14 15,0-1-6 1,0 0-1-16,0 0 0 0,0 0-1 16,0 0 1-16,0 3-1 15,0 0-1-15,0 8-40 16,-10 0 0-16,-5 4-114 15,2-3-50-15,1-4-422 16</inkml:trace>
  <inkml:trace contextRef="#ctx0" brushRef="#br1" timeOffset="47938.18">5115 3477 803 0,'0'0'140'15,"0"0"-117"-15,0 0-12 16,0 0 15-16,0 0-23 15,0 0 30-15,158 0 28 16,-93-8-58-16,-3 2 0 0,-6 0 20 16,-13 0-15-16,-15 2 2 15,-12 2-10-15,-12 2 0 16,-4 0 5-16,0 0-5 16,0 0 0-16,-2 0-3 15,-18 0-9-15,-4 2 10 16,-5 8-67-16,0 4-49 15,0-2-27-15,-2 0-255 16</inkml:trace>
  <inkml:trace contextRef="#ctx0" brushRef="#br1" timeOffset="48643.42">5171 3966 767 0,'0'0'102'0,"0"0"-64"16,0 0-38-16,0 0 0 15,0 0 0-15,0 0 0 16,-38 12 0-16,34-10 9 16,-1-2-8-16,0 0 50 15,1 0 16-15,0 0-40 16,-1 0 25-16,1-8-34 15,2-2 13-15,2 2-7 16,0 0-17-16,0 2 46 16,0 0-53-16,6 0 3 15,17 2-6-15,3 4 3 16,3 0-2-16,-2 0-1 16,-7 20 6-16,-5 2-11 15,-5 6 8-15,-8 2 0 0,-2 1-9 16,0 1 9-16,-14-6-17 15,-5-2 4-15,-4-6 13 16,-2-6-12-16,-1-4 12 16,-3-4 0-16,-1-1-5 15,1-3 5-15,0 0 0 16,8 0 0-16,3 0 2 16,9 0-3-16,7-3 1 15,2 1 0-15,0 0 15 16,0 2-14-16,0-2-2 15,17 2-1-15,12 0 2 16,8 0-7-16,0 0 7 16,1 0 0-16,-3 0-1 0,-1 2 1 15,-5 0 0-15,-2-2-10 16,-5 0-77-16,-5 0-22 16,0-6-97-16,-9-12-182 15</inkml:trace>
  <inkml:trace contextRef="#ctx0" brushRef="#br1" timeOffset="49004.88">5260 3735 655 0,'0'0'188'16,"0"0"-122"-16,0 0-44 15,0 0 0-15,0 0-19 16,0 0-3-16,7 21 4 0,3 1 9 15,0-2-1-15,-1-2-12 16,-1-4 0-16,-1-6 1 16,0-4 3-16,-2-2 2 15,1-2-6-15,3 0 0 16,0 0 13-16,0-4-13 16,2-11 0-16,-5 4 17 15,2 3-16-15,-6 4 2 16,-2 2-3-16,0 2 0 15,0 0 11-15,0 0-10 16,0 10-1-16,2 10 23 16,0 2-20-16,2 2 9 0,1-4-12 15,1 0-1-15,2-2-17 16,-2-4-47-16,-2-6-163 16</inkml:trace>
  <inkml:trace contextRef="#ctx0" brushRef="#br1" timeOffset="50151">5688 5336 723 0,'0'0'140'16,"0"0"-77"-16,0 0-31 16,0 0 60-16,0 0-39 15,0 0-35-15,-12-25-18 16,12 25 7-16,0 21-18 15,8 11 11-15,3 8 0 16,1 4-1-16,0 2 3 0,-1-2-2 16,-2 0 0-16,-2-3 0 15,0-10 0-15,-3-4 0 16,-2-8-25-16,0-2-13 16,0-7-55-1,1-8-92-15,-1-2-149 0</inkml:trace>
  <inkml:trace contextRef="#ctx0" brushRef="#br1" timeOffset="50428.1">5924 5438 742 0,'0'0'115'0,"0"0"-65"0,0 0 2 15,0 0-18-15,0 0-18 16,0 0 6-16,69 20-12 16,-35 4 5-16,3 2 15 15,3 0-28-15,1-1-2 16,-3-3 12-16,-5-4-10 16,-4-4-2-16,-10-4 0 15,-5-2-55-15,-7-7 22 16,-7-1-136-16,0 0-37 15,0 0-181-15</inkml:trace>
  <inkml:trace contextRef="#ctx0" brushRef="#br1" timeOffset="50649.24">6151 5342 716 0,'0'0'118'0,"0"0"-110"16,0 0 41-16,0 0-5 15,0 0-13-15,0 0 9 16,-62 142-29-16,46-90 0 16,-3 4 6-16,0-2-17 15,1-9 0-15,7-15-7 16,3-10-3-16,3-4 9 16,0-6-37-16,1-2-98 15,-1-8 46-15,5 0-173 0</inkml:trace>
  <inkml:trace contextRef="#ctx0" brushRef="#br1" timeOffset="51228.89">6459 5300 623 0,'0'0'308'0,"0"0"-303"16,0 0-5-16,0 0 9 15,0 0 3-15,0 0-12 16,22 20 0-16,-38-2 40 0,-6-2-40 16,-3-6 0-16,-1 0 5 15,4-8 0-15,1-2 27 16,4 0-31-16,5 0 6 16,6-12 41-16,2-2-36 15,4-4 1-15,0 2 12 16,0 0-25-16,20 1 29 15,1 8-29-15,6 3 0 16,0 4-4-16,2 0 4 16,2 5-6-16,-2 18 3 15,-6 3 6-15,-6 4-5 16,-8 6 2-16,-6 4 0 16,-3 4 1-16,0 2-1 15,-20-2-16-15,-5-8 8 16,2-8 8-16,6-10-18 0,1-9 18 15,1-5 0-15,1-4-5 16,3 0 7-16,3 0-2 16,3 0 0-16,5-14 3 15,0 1 12-15,0 1-15 16,0 2 0-16,13 2 7 16,5 4-7-16,2 4 0 15,2 0 0-15,1 0 5 16,-1 0-2-16,2 11-3 15,1 0 0-15,2 0-1 16,-2-1 1-16,-2-6-3 16,2-4-24-16,2 0-65 0,-7 0-8 15,-5 0-128-15</inkml:trace>
  <inkml:trace contextRef="#ctx0" brushRef="#br1" timeOffset="51700.56">6543 4967 754 0,'0'0'59'0,"0"0"-36"0,0 0 72 15,0 0-53-15,0 0 24 16,0 0-66-16,-7 0 12 16,7 28 3-16,0 6-15 15,0-2 0-15,0-2 9 16,0-6-4-16,10-6-3 16,3-8-2-16,0-2 6 15,5-8 8-15,-3 0-14 16,1 0 0-16,3-6 5 15,-4-14-3-15,-5-6 7 16,2-2-9-16,-5 4 3 0,-5 6 37 16,0 8-39-16,-2 4 40 15,2 6-1-15,-2 0-35 16,0 0-5-16,4 8-4 16,4 20 4-16,1 8-9 15,1 6 9-15,0 0-2 16,1 0 1-16,-3-1 1 15,4-5-48-15,-1-10-57 16,-2-8-100-16,-3-10-189 16</inkml:trace>
  <inkml:trace contextRef="#ctx0" brushRef="#br1" timeOffset="53080.78">4691 3571 189 0,'0'0'128'0,"0"0"-67"0,0 0 23 16,0 0-83-16,0 0 89 15,0 0-40-15,-4-32 5 16,2 32 31-16,0 0-83 16,-2-2 35-16,4 2 13 15,0 0-27-15,0 0 26 16,0 0-25-16,0 0-23 16,0 0 52-16,0 0-37 15,0 0 7-15,0 0 8 16,0 0-6-16,0 0-9 15,2 0-17-15,13-2 6 0,9 2 11 16,8 0-17-16,-3 0 0 16,2-2 7-16,-2 2-4 15,-4-2-3-15,-1-4 0 16,-6 2 0-16,-5 0 8 16,-4 0-8-16,-7 2 0 15,-2 2 16-15,0 0-14 16,0 0 9-16,0 0-11 15,0 0-23-15,-2 0 21 16,-18 0-99-16,-6 14-96 0,-8 4-99 16</inkml:trace>
  <inkml:trace contextRef="#ctx0" brushRef="#br1" timeOffset="53726.21">4679 3852 716 0,'0'0'37'16,"0"0"-37"-16,0 0-3 0,0 0-1 15,0 0 4-15,0 0 0 16,-85 28 16-16,72-28 9 16,1 0 23-16,5 0-10 15,5 0 9-15,0 0 24 16,2 0-16-16,0-8-34 16,0-4 6-16,0 2-22 15,7-2 3-15,7 6-8 16,1-1 0-16,1 6 10 15,1 1-10-15,-1 0 0 16,-1 1-8-16,-1 18 20 16,-3 5-13-16,-5 4 1 0,-6 8 0 15,0 2-3 1,0 4 3-16,-2 1-4 0,-13-10 4 16,-3-4-10-16,3-11-7 15,-4-8 12-15,1-2 5 16,1-2 1-16,-1-6-1 15,3 0 0-15,-1 0-2 16,5-4 11-16,2-12 2 16,4 1-11-16,5 1 0 15,0 3 20-15,0 3-20 16,9-1 0-16,7 4-1 16,4 2 8-16,3 3-17 15,0 0 10-15,2 0 0 16,0 17 1-16,-3 2-1 0,-2 3-1 15,-4-1-4-15,-3-3-6 16,-4-4 4-16,2-6-56 16,-4-4-41-16,2-4-34 15,-7 0-162-15</inkml:trace>
  <inkml:trace contextRef="#ctx0" brushRef="#br1" timeOffset="54290.28">4752 3836 264 0,'0'0'229'16,"0"0"-130"-16,0 0-48 16,0 0 5-16,0 0-24 15,0 0 16-15,0-16-13 16,0 16-28-16,0 0 52 16,0 0-42-16,0-2 5 15,0 2 22-15,0 0 2 16,0-2-13-16,0 2-17 0,0 0-8 15,0-2 32-15,0 2-40 16,0 0 0-16,0 0 26 16,0 0-25-16,0 0-1 15,0 0-2-15,0 6 2 16,0 6-5-16,0 0 5 16,2 0 0-16,10-4 0 15,-2 0 2-15,1-4-2 16,3 0 0-16,-1 0 0 15,1-2 1-15,-3 2-1 16,0 0 0-16,-2 0-2 16,-2 0 6-16,-3 2-7 0,-4 0 3 15,0 2 0-15,0 0-25 16,0 2 24-16,-9 0-22 16,-9-2 4-16,-1 2-33 15,-6-2-41-15,0-4-19 16,-2-4-73-16</inkml:trace>
  <inkml:trace contextRef="#ctx0" brushRef="#br1" timeOffset="54380.16">4752 3836 723 0</inkml:trace>
  <inkml:trace contextRef="#ctx0" brushRef="#br1" timeOffset="54466.46">4752 3836 723 0,'0'-80'65'0,"11"72"-31"0,2-1 5 0,3 4 24 0,4-2-63 15,0 4 2-15,1 3-2 16,-8 0 0-16,-5 0-43 16,-6 0-87-16,-2 3-121 15</inkml:trace>
  <inkml:trace contextRef="#ctx0" brushRef="#br1" timeOffset="55323.59">4032 3495 323 0,'0'0'394'0,"0"0"-344"0,0 0 7 16,0 0-30-16,0 0 69 15,0 0-58-15,-4 0-14 16,21 0 36-16,10 0-36 16,9-2-1-16,4-8 7 15,5 2-27-15,-2-2 58 16,-10 2-61-16,-12 4 1 16,-11 2 3-16,-8 2-4 15,-2 0 0-15,0 0-6 16,0 0-47-16,0 0 41 15,-18 0-74-15,-7 14-29 16,2 2-35-16,-4-2-76 0</inkml:trace>
  <inkml:trace contextRef="#ctx0" brushRef="#br1" timeOffset="56080.17">4039 4012 757 0,'0'0'86'0,"0"0"7"15,0 0-93-15,0 0 15 16,0 0 1-16,0 0-16 16,-13-2-1-16,-1 2-3 15,-1 4 4-15,3-2 36 16,3 0-26-16,1-2 4 15,4 0 18-15,1 0-6 16,-2 0 5-16,5 0-4 16,0-12-26-16,0-8 64 0,0-2-61 15,0 4-2 1,8 4 13-16,9 4-11 0,1 4-6 16,1 4 2-16,0 2 0 15,-5 0-15-15,-1 10 15 16,-5 16-5-16,-1 6 2 15,-4 6 6-15,-3 6-4 16,0 2 1-16,-14 1 0 16,-9-7-17-16,-4-6 17 15,2-6-13-15,-7-4 9 16,1-4 8-16,0-6-7 16,2-6 3-16,6-4 0 15,3-2-3-15,5-2 3 0,1 0 0 16,5-4 4-1,5-12-2-15,4 0 10 0,0 2-12 16,0 4 0-16,0 0-1 16,0 4 1-16,13 2 0 15,5 2-6-15,5 2 12 16,6 0 0-16,4 2-6 16,3 10 0-16,-3 4-1 15,-2-2 1-15,-4 0 0 16,-8-2-1-16,0-4-20 15,-3-4-6-15,-3-4-60 16,-3 0-70-16,-2-4 6 16,-4-22-515-16</inkml:trace>
  <inkml:trace contextRef="#ctx0" brushRef="#br1" timeOffset="56420.77">4117 3786 721 0,'0'0'121'0,"0"0"-56"16,0 0-57-16,0 0 13 15,0 0-20-15,0 0 19 16,0 36-20-16,0-6 0 16,0 0 33-16,7-2-33 15,1-6 0-15,-1-6-5 16,2-8 11-16,0-4 5 0,0-4-11 15,5 0 0-15,-1-2 12 16,1-14-12-16,-6-2 0 16,-6 0 3-16,-2 6-2 15,0 2 8-15,0 6-9 16,0 4 0-16,-2 0 6 16,-10 0-6-16,-1 6-9 15,-2 16 3-15,-1 4-67 16,8-4-77-16,1-4-503 15</inkml:trace>
  <inkml:trace contextRef="#ctx0" brushRef="#br1" timeOffset="57172.08">4826 5761 594 0,'0'0'543'0,"0"0"-543"16,0 0 7-16,0 0-7 15,0 0 2-15,133 0 1 16,-62-8-3-16,5-6 0 16,-7 0-1-16,-9-2 1 15,-12 4-31-15,-20 1-92 16,-16 4-138-16</inkml:trace>
  <inkml:trace contextRef="#ctx0" brushRef="#br1" timeOffset="57386.31">5077 5520 881 0,'0'0'138'0,"0"0"-110"16,0 0-13-16,0 0-15 15,0 0 0-15,0 0 67 16,32 100-45-16,-15-53 3 16,-1 3 4-16,-1 2-26 15,-1 0 4-15,-1-4-7 16,-1-4-22-16,-6-5-3 0,1-10-90 16,-7-11-182-1</inkml:trace>
  <inkml:trace contextRef="#ctx0" brushRef="#br1" timeOffset="58127.13">3380 5697 928 0,'0'0'123'0,"0"0"-67"0,0 0-14 16,0 0-6-16,0 0-34 16,0 0 14-16,0 0-16 15,11 54 0-15,2-6 9 16,-2 4-8-16,0 0 2 15,-1 0-3-15,-4-5 3 16,1-7 6-16,-5-7-9 16,2-6-17-16,-2-9 16 15,0-2-45-15,3-2-19 16,2-6-64-16,0-8-144 16</inkml:trace>
  <inkml:trace contextRef="#ctx0" brushRef="#br1" timeOffset="58418.48">3733 5779 918 0,'0'0'101'0,"0"0"-47"16,0 0-54-16,0 0 0 16,0 0 17-16,0 0-2 0,141 86 7 15,-101-54-22-15,-4-2 3 16,-1-5-2-16,-6-6-1 16,-4-5 0-16,-5-2-8 15,-5-6-9-15,-5-2-68 16,-8-4-136-16,-2 0-209 15</inkml:trace>
  <inkml:trace contextRef="#ctx0" brushRef="#br1" timeOffset="58652.27">3979 5713 796 0,'0'0'93'0,"0"0"-50"16,0 0-23-16,0 0-11 0,0 0 71 15,0 0-60 1,-80 114-1-16,62-72 5 0,3 0-23 16,-6 0 3-16,1-2-4 15,-5-4 0-15,1-5-18 16,0-7 10-16,-1-4-38 16,2-6 13-16,8-8-69 15,7-6-20-15,8 0-224 16</inkml:trace>
  <inkml:trace contextRef="#ctx0" brushRef="#br1" timeOffset="59208.28">4236 5691 573 0,'0'0'394'0,"0"0"-380"16,0 0-17-16,0 0 3 15,0 0 0-15,0 0 2 16,-92 72 4-16,76-64-12 16,5-4 6-16,2-4 0 15,0 0 10-15,5 0-5 16,-1-10 3-16,5-8 40 16,0 2-30-16,0-2 8 15,0 4-23-15,15 1-1 0,4 6 33 16,3 5-35-1,4 2 0-15,1 0-2 0,0 14 8 16,0 12-3-16,-7 2-3 16,-9 6 0-16,-2 2-2 15,-9 4 2-15,0 4 0 16,0 0-4-16,-13-2-20 16,-6-6 21-16,0-7-34 15,1-9 30-15,1-8-8 16,0-8 15-16,4-4 0 15,2 0-7-15,2-7 15 16,7-15 2-16,2 0-10 0,0 1 0 16,0 0 52-1,11 9-52-15,9 2 0 0,3 9 9 16,6 1-6-16,2 0 11 16,0 0-14-16,0 14 0 15,3 1 7-15,-5 0-7 16,0-4 0-16,0-2-3 15,-6-4-24-15,0-5-4 16,-7 0-86-16,-7-1-94 16,-7-21-180-16</inkml:trace>
  <inkml:trace contextRef="#ctx0" brushRef="#br1" timeOffset="59557.91">4391 5261 883 0,'0'0'86'0,"0"0"-21"15,0 0-17-15,0 0-40 16,0 0-3-16,0 0-5 16,-16 71 0-16,16-31 8 15,0-4-8-15,13-4 0 16,-1-8 0-16,-1-12 6 15,3-4-3-15,-3-8-3 16,5 0 0-16,-8 0 7 16,1-18-6-16,-5-6-1 0,-4 6 2 15,0 2 5-15,0 6 30 16,0 6-35-16,-8 4-2 16,-3 0 23-16,-5 0-23 15,-5 10-5-15,0 14 4 16,0 4-66-16,6 0-3 15,10-4-187-15</inkml:trace>
  <inkml:trace contextRef="#ctx0" brushRef="#br1" timeOffset="67841.48">6185 6894 910 0,'0'0'0'0,"0"0"19"0,0 0-19 15,0 0 0-15,0 0 40 16,0 132-26-16,2-68 21 16,11 3-35-16,3-6 0 15,-1-2 11-15,3-11-11 16,-3-6 0-16,-5-4-2 15,-4-8 4-15,-6-8-4 16,0-4-38-16,0-5-70 16,0-9 8-16,0-4-93 15</inkml:trace>
  <inkml:trace contextRef="#ctx0" brushRef="#br1" timeOffset="68224.17">6481 6960 500 0,'0'0'402'0,"0"0"-383"0,0 0 49 15,0 0-10-15,0 0-20 16,0 0-5-16,0-16-33 16,0 46 0-16,0 12-1 15,0 8 4-15,5 4-3 16,6-3 2-16,-1-5 10 15,6-8 5-15,0-8-17 16,4-8 0-16,3-6 25 0,3-8-24 16,2-6 12-1,1-2 9-15,0 0-19 0,-4-6 18 16,-7-14-21-16,-7-6 0 16,-4-4 22-16,-7-3-21 15,0 1 14-15,0 9-1 16,-18 5-13-16,-4 9 21 15,-7 9-22-15,-9 0 0 16,-7 14-21-16,-1 17 11 16,1 5-64-16,11 0-82 15,7-10-190-15</inkml:trace>
  <inkml:trace contextRef="#ctx0" brushRef="#br1" timeOffset="69940.8">3908 7271 687 0,'0'0'53'0,"0"0"10"0,0 0-32 15,0 0 46-15,0 0-37 16,0 0-32-16,2-16 20 15,-2 16-28-15,-2 14 0 16,-17 28 0-16,-2 20 4 16,0 20 32-16,3 9-36 15,12 3 2-15,6-8 10 16,0-14-12-16,4-14 0 16,16-18-1-16,7-15 13 15,0-11-7-15,2-13-1 16,2-1-4-16,1 0 37 0,-7-19-35 15,0-8 0-15,-9-3 0 16,-7-2 6-16,-9 0 11 16,0-2-19-16,0 2 0 15,-17 8 0-15,-6 10 0 16,-4 8-4-16,-2 6-1 16,-4 0-32-16,2 12 33 15,8 2-22-15,8 2-5 16,5-2 20-16,10-2-59 15,0 0-44-15,0-8-52 16,21-4-322-16</inkml:trace>
  <inkml:trace contextRef="#ctx0" brushRef="#br1" timeOffset="70357.22">4295 7297 804 0,'0'0'52'0,"0"0"-30"16,0 0 28-16,0 0 1 15,0 0-5-15,0 0-42 16,29-48-4-16,-29 80 0 16,2 12 9-16,-2 10-9 15,0 4 0-15,0-2 15 0,0-3-10 16,0-13-2-16,0-12-3 15,0-14 10-15,0-10 30 16,0-4-30-16,0 0 27 16,3 0 22-16,10 0-34 15,12 0-6-15,4 0-13 16,4-4 4-16,5-2 4 16,2-1-14-16,2 0-2 15,-2 1-2-15,0 0 8 16,-1 0-8-16,-11 2-9 15,-8 1-51-15,-11 3 10 16,-4 0-62-16,-5 0-4 16,0 0-6-16,-14 0-3 15,-11-5-38-15,-1-8-121 0</inkml:trace>
  <inkml:trace contextRef="#ctx0" brushRef="#br1" timeOffset="70538.53">4571 7475 328 0,'0'0'144'15,"0"0"-48"-15,0 0 16 16,0 0 2-16,0 0-28 15,0 0-3-15,-31-82-82 16,31 88 7-16,0 20-6 16,0 10 44-16,7 10-18 15,4 3-28-15,-2 5 7 16,-2-2 13-16,0-2-20 16,-1-6 0-16,1-10-1 0,1-6-44 15,4-8-6-15,-3-8-118 16,-1-6-105-16</inkml:trace>
  <inkml:trace contextRef="#ctx0" brushRef="#br1" timeOffset="70946.72">5209 7489 255 0,'0'0'773'0,"0"0"-704"16,0 0-46-16,0 0-10 15,0 0 41-15,0 0-49 16,66 0-5-16,-10-4 15 16,4-4-9-16,3-2-4 15,-5 0-2-15,-9 0 0 0,-11 2-15 16,-16 2-45-1,-17 2-63-15,-5-2-85 0,-10-2-160 16</inkml:trace>
  <inkml:trace contextRef="#ctx0" brushRef="#br1" timeOffset="71131.17">5376 7243 678 0,'0'0'192'16,"0"0"-153"-16,0 0-12 15,0 0 6-15,0 0-28 16,0 0 90-16,-7 100-67 0,7-48-25 16,12 6 41-16,-4 0-44 15,3 1 0-15,3-5-7 16,3-8-13-16,4-10-38 16,3-16-161-16</inkml:trace>
  <inkml:trace contextRef="#ctx0" brushRef="#br1" timeOffset="71896.84">7727 6986 927 0,'0'0'110'0,"0"0"-107"15,0 0 26-15,0 0 16 16,0 0-15-16,0 0-28 0,91-10-2 16,-37-2 0-16,3 0 0 15,1 0 0-15,-11 4-4 16,-14 2-7-16,-18 4-70 16,-11 0-85-16,-4-4-101 15</inkml:trace>
  <inkml:trace contextRef="#ctx0" brushRef="#br1" timeOffset="72107.39">7887 6749 808 0,'0'0'108'0,"0"0"-83"16,0 0 15-16,0 0-19 0,0 0-2 15,0 0 7-15,-5 93-7 16,14-35 18-16,3 4-20 15,-1 2-9 1,2 2-2-16,-4-5-6 0,4-7 0 16,-2-10-18-16,1-10-18 15,-2-12-84-15,-3-12-99 16</inkml:trace>
  <inkml:trace contextRef="#ctx0" brushRef="#br1" timeOffset="73122.73">8662 6571 760 0,'0'0'122'0,"0"0"-32"0,0 0-19 15,0 0-35-15,0 0-8 16,0 0-28-16,0 16-8 16,0 44 6-16,0 18 4 15,2 8 47-15,6-1-49 16,0-5 0-16,5-10 16 15,3-14-16-15,-3-12 1 16,-1-13-1-16,-3-11 6 16,-7-8-11-16,0-6 5 15,0-4-27-15,-2-2-16 16,0 0-70-16,0-18-163 16</inkml:trace>
  <inkml:trace contextRef="#ctx0" brushRef="#br1" timeOffset="79954.87">5857 9097 939 0,'0'0'129'16,"0"0"-125"-16,0 0 0 16,0 0-4-16,0 0 0 15,-127-29 44-15,98 29-42 16,0 0 1-16,-2 15 4 16,0 3-7-16,-5 5 4 15,5-1-4-15,2 1 0 16,6 4 1-16,10-3-1 0,7 0 0 15,6 0-5-15,0-2 12 16,27-2-2-16,19 2-5 16,16-2 0-16,5-2 2 15,2 2-2-15,-1-2-1 16,-13-1-7-16,-8-2 16 16,-16 2-15-16,-13 1 7 15,-11 6-23-15,-7 2 20 16,-7 2-35-16,-20-2 16 15,-11-2 21-15,-4-6 2 16,-5-2-5-16,-4-2 4 16,-3-4 0-16,0-2 4 0,10-4-4 15,9-4 0-15,10 0 18 16,12 0-9-16,11-18 33 16,2-10-42-16,15-8 1 15,23-8-16-15,11-4 15 16,9-5-5-16,0-3-4 15,-5-4-5-15,-6 6 3 16,-16 4 11-16,-13 10 0 16,-9 8 8-16,-9 8-1 15,0 4 3-15,-2 2 12 16,-16 1-11-16,-2 6 20 16,-6 3-31-16,-8 5 0 15,-6 3-8-15,0 0 8 16,4 8-22-16,5 10-1 15,6 4-28-15,15 1 10 0,10-3-136 16,0-6-129-16</inkml:trace>
  <inkml:trace contextRef="#ctx0" brushRef="#br1" timeOffset="80204.45">6151 9017 935 0,'0'0'123'0,"0"0"-85"16,0 0-22-1,0 0-16-15,0 0 9 0,0 0 13 16,47 93 16-16,-25-47-32 16,3 4 17-16,-2 0-23 15,-2-2 0-15,-3-4-6 16,-3-6 12-16,-1 1-25 15,-5-7-51-15,-5-10-108 16,-4-7-315-16</inkml:trace>
  <inkml:trace contextRef="#ctx0" brushRef="#br1" timeOffset="81102.48">4591 9565 917 0,'0'0'76'0,"0"0"-26"15,0 0-4-15,0 0-23 16,0 0 25-16,0 0-45 16,7 0 7-16,22-2 11 0,16-8-13 15,6 0-8-15,5-2 11 16,-1 2-5-16,-5 2-4 15,-8 3-2-15,-13 4-10 16,-14 1-3-16,-8 0-47 16,-7 0-49-16,0 0-110 15,-26 0-76-15</inkml:trace>
  <inkml:trace contextRef="#ctx0" brushRef="#br1" timeOffset="81369.62">4725 9354 844 0,'0'0'146'0,"0"0"-67"15,0 0-28 1,0 0-39-16,0 0 11 0,0 0 21 16,-7-24-44-16,7 28-7 15,10 22 4-15,14 17 3 16,3 7 31-16,-1 5-31 15,1 4 0-15,0-5 20 16,-2-4-20-16,-4-8 0 16,0-2-3-16,-6-1 10 15,-3-6-16-15,-6 3-24 16,-6-7-98-16,0-15-84 16</inkml:trace>
  <inkml:trace contextRef="#ctx0" brushRef="#br1" timeOffset="82410.2">4207 9290 327 0,'0'0'567'0,"0"0"-567"16,0 0-1-16,0 0-6 0,-6 120 7 15,18-27 30 1,1 21-30-16,5 16 24 0,-1 5 13 16,4-9-12-16,4-22-1 15,-1-30-24-15,2-25 0 16,-1-19-2-16,-7-12 2 16,-7-8-10-16,-9-10-29 15,-2-4-134-15,-9-36-174 16</inkml:trace>
  <inkml:trace contextRef="#ctx0" brushRef="#br1" timeOffset="83058.63">4190 9108 961 0,'0'0'46'0,"0"0"-2"16,0 0-44-16,0 0 4 0,148-119 10 15,-63 99-10-15,17-4-4 16,18 0 5-16,22-2 2 16,15-2 6-16,14 0-13 15,7 0 0-15,3 4 0 16,-10 2 0-16,-8 4 0 16,-11 4-1-16,-14-2 8 15,-16-1-10-15,-17-1 3 16,-23 4 0-16,-24 0 6 15,-16 5 0-15,-19 2-6 16,-10 4 19-16,-8 0-18 16,-5 3 61-16,0-1-62 0,0 1 8 15,2-3 2-15,-2 3-10 16,0 0-2-16,2 0-2 16,3 21 8-16,3 16-8 15,6 22 4-15,1 17 0 16,8 22 18-16,4 15-14 15,4 11 3-15,2 12-1 16,1-2 6-16,-1-3-6 16,-4-11-6-16,0-18 0 15,-4-21 0-15,-4-19 0 16,-2-22 0-16,-9-12-1 16,-2-14 5-16,-6-8-4 0,-2 2 0 15,0 2 0 1,-41 10 11-16,-25 8-11 0,-32 4 0 15,-27 0-1-15,-31 4 7 16,-25 3-22-16,-20-1 16 16,-15 3-3-16,-8 2-1 15,-5-3 5-15,-1-2-1 16,13-4 0-16,28-8 2 16,27-8 8-16,35-6-10 15,31-7-1-15,26-4-12 16,28-1-7-16,26 0-50 15,16-10-31-15,0-12-150 16</inkml:trace>
  <inkml:trace contextRef="#ctx0" brushRef="#br1" timeOffset="88869.78">4197 9256 472 0,'0'0'11'0,"0"0"37"15,0 0 15-15,0 0-8 16,0 0-8-16,0 0-18 16,0 0-5-16,-13-18 63 15,13 10-81-15,-2 2 45 16,2-2-22-16,0 2-4 0,0 0 30 15,0 0-35-15,-2 0 3 16,-1 2 31-16,1-2-47 16,2 4-6-16,-3 0 35 15,1 0-35-15,2 2 37 16,0 0-38-16,0 0 2 16,0 0 43-16,0 0-45 15,0 0 2-15,0 0-5 16,0 0 9-16,0 0-15 15,0 4 3-15,0 16 6 16,0 8-4-16,0 4 4 16,0 2 0-16,7 4-5 15,0 2-3-15,2 6-28 16,-3-1-92-16,-6-5-152 16</inkml:trace>
  <inkml:trace contextRef="#ctx0" brushRef="#br1" timeOffset="89803.61">4326 10291 639 0,'0'0'60'0,"0"0"53"15,0 0-77-15,0 0 29 16,0 0-10-16,0 0 4 15,-9-38-27-15,9 34-11 16,0 4-17-16,0-2 59 16,0 2-62-16,0 0 11 0,0 0 16 15,0-3-3 1,0 2-3-16,0-6-22 0,0 6 5 16,0-3 9-16,0 2-14 15,0 2 0-15,0 0 4 16,0 0-4-16,0 0 1 15,0 0-1-15,0 0 0 16,0 20-17-16,0 10 17 16,2 6 0-16,8 6 0 15,-3 4 3-15,1-2-5 16,1-4 2 0,-2-3 0-16,2-8 0 0,-5-4 0 15,0-2-5-15,-4-5-1 16,0 3-63-16,0-6-6 15,-4-1-46-15,-7-3-127 0</inkml:trace>
  <inkml:trace contextRef="#ctx0" brushRef="#br1" timeOffset="97069.48">726 11753 704 0,'0'0'110'16,"0"0"-81"-16,0 0 35 15,0 0 19-15,0 0-4 16,0 0-17-16,0 0-47 16,-12-10-10-16,12 10 66 15,0-3-54-15,0 3-1 16,0-1-14-16,0 1 9 15,12 0-17-15,16 0 6 0,13 0 0 16,5 1-8-16,-5 17 8 16,-12 9-6-16,-14 3 3 15,-8 6 3-15,-7 4-13 16,0 2 3 0,-29 0 7-16,-7-2-14 0,-10-6 17 15,-3-5 0-15,7-6-6 16,3-6 15-16,15-3 0 15,12-9-9-15,10-1 0 16,2-1 26-16,0-3-26 16,0 0 0-16,5 0-1 15,26 0 7-15,25 0-14 16,10-16 8-16,11-2 0 16,-2-3-4-16,-15 3 4 15,-8 2-13-15,-10 0-15 0,-11 5-36 16,-6 0 21-16,-9 1-117 15,-6 0 4-15,-3 0 38 16,-7-2-130-16</inkml:trace>
  <inkml:trace contextRef="#ctx0" brushRef="#br1" timeOffset="97584.47">583 11640 556 0,'0'0'99'16,"0"0"-99"-16,0 0 16 15,0 0-1-15,0 0-5 16,0 0 20-16,-133 117 15 16,110-53-27-16,5 14 61 15,3 12-49-15,11 10-21 16,4 5 29-16,0-7-37 0,37-18 2 16,17-22-3-16,19-17 3 15,17-23 5 1,20-18-6-16,11 0-2 0,-1-28 17 15,-10-15-14-15,-17-11-3 16,-6-10 0-16,-18-8 5 16,-13-6 13-16,-23-7-18 15,-24-3 0-15,-9-4 7 16,-19 1-4-16,-31 5 11 16,-16 13 10-16,-15 12-6 15,-8 21 40-15,-11 18-27 16,-12 18-19-16,-15 4 14 15,-4 42-22-15,8 28-4 16,21 18-75-16,30 1-90 0,32-11-198 16</inkml:trace>
  <inkml:trace contextRef="#ctx0" brushRef="#br1" timeOffset="100516.48">3420 11703 650 0,'0'0'28'16,"0"0"25"-16,0 0 8 16,0 0 8-16,0 0-11 15,0 0-53-15,-9-10 54 16,9 10-49-16,-2 0-6 16,-8 0 17-16,-1 10-21 15,-4 20 2-15,-5 12-4 16,-1 4 9-16,6 6 13 15,8-4-20-15,7-4 0 16,0-10 10-16,3-5-1 16,19-8 8-16,9-6-17 15,4-8 4-15,6-7 20 16,-1 0-24-16,0-3 0 16,-2-18 9-16,-6-7-4 15,-9-2 2-15,-5-8-7 16,-9-6 3-16,-9-2 3 0,0-4-3 15,-4 1-3-15,-17 8 22 16,-2 5-20-16,-4 9 1 16,0 11-3-16,0 10 0 15,0 6-12-15,-2 0 12 16,0 20-51-16,2 14-9 16,6 5-102-16,7-3-141 15</inkml:trace>
  <inkml:trace contextRef="#ctx0" brushRef="#br1" timeOffset="101646.25">4051 11640 616 0,'0'0'88'0,"0"0"-14"16,0 0-39-16,0 0 14 0,0 0 13 16,0 0-29-16,0-12-33 15,0 24 9-15,0 19 18 16,0 9-3-16,0 7-22 15,0 2 8-15,0-5-7 16,0-6 2-16,0-4-5 16,0-8 1-16,0-4 3 15,0-6-4-15,0-6-8 16,2-2 7-16,2-3-42 16,3-5-48-16,-1 0-48 15,0-13-239-15</inkml:trace>
  <inkml:trace contextRef="#ctx0" brushRef="#br1" timeOffset="102101.28">4429 11680 395 0,'0'0'279'16,"0"0"-177"-16,0 0-21 16,0 0 5-16,0 0-24 0,0 0 45 15,2-32-93-15,-2 32 5 16,0 0 8-16,0 0-26 15,0 0 18-15,0 0-19 16,0 0 0-16,0 0-8 16,2 20 8-16,3 6 0 15,-3 9-3-15,2 3 8 16,-2 0-1-16,0 0-4 16,2-2 0-16,-4 0 0 15,0-6 0-15,0-6 0 16,0-4-5-16,2-6 13 15,-2-2-20-15,2-4-1 0,0-3-49 16,0-2 39 0,5-1-65-16,1-2-8 0,4 0-28 15,1-10-215-15</inkml:trace>
  <inkml:trace contextRef="#ctx0" brushRef="#br1" timeOffset="102501.2">4743 11658 642 0,'0'0'72'0,"0"0"-54"0,0 0 81 16,0 0-24-16,0 0-28 15,0 0 26-15,7-22-43 16,-7 22 25-16,0 0-51 15,0 0-1-15,0 0 37 16,0 0-40-16,0 0 0 16,4 8-4-16,1 12 8 15,4 9 19-15,-3 0-23 16,-1 2 0-16,1-1 25 16,1 2-25-16,-2-6 0 15,-1-2-1-15,0-2 10 16,-1-4-10-16,-1-4 1 15,0-6 0-15,0 0-1 16,0-2 1-16,-2 0-3 0,5 2-12 16,-2-2-52-16,3-2 41 15,1-2-70-15,6-2-57 16,3 0 27-16,2 0-337 16</inkml:trace>
  <inkml:trace contextRef="#ctx0" brushRef="#br1" timeOffset="103158.12">5167 11650 707 0,'0'0'120'0,"0"0"-65"16,0 0-21-16,0 0-34 16,0 0 8-16,0 0 4 15,-16 67-10-15,11-30-2 16,5 0 18-16,0-7-17 15,5-6 10-15,11-8-7 16,1-4 8-16,1-6 11 16,3-2-20-16,2-4-3 15,2 0 31-15,0 0-2 16,-1-14-12-16,-2-4-17 0,-2-2 4 16,-6-6 12-1,-7-3-16-15,-5-4 0 0,-2 1 11 16,0-1-9-16,0 5 20 15,-14 4-12-15,-3 8-5 16,-2 4 11-16,-2 4-16 16,3 4 0-16,-3 4-3 15,4 0 4-15,-1 0-2 16,1 16-33-16,5 4-48 16,3 2 43-16,7 1-102 15,2-5 7-15,0-5-92 16</inkml:trace>
  <inkml:trace contextRef="#ctx0" brushRef="#br1" timeOffset="103705.97">5766 11636 147 0,'0'0'550'0,"0"0"-451"15,0 0-82-15,0 0 41 16,0 0-32-16,0 0-11 16,0-6 3-16,0 6-16 15,0 0-3-15,0 0 1 16,0 0 0-16,0 0 0 16,0 0 0-16,0 0-11 0,0 0 6 15,0 0-31-15,0 0 27 16,0 0 3-16,0 0 6 15,0 0 20-15,0-2-18 16,0-4-2-16,0 2 46 16,0 0-45-16,0-2 37 15,0 0-14-15,0 2-2 16,0-4 47-16,0 2-61 16,0 0 4-16,0 2 40 15,0 2-33-15,0 0 34 16,0 2-42-16,0 0-9 15,0 0 39-15,0 0-41 0,0 0 0 16,0 0-2 0,0 22 5-16,0 10-13 0,0 6 10 15,-5 0 0-15,3 1 2 16,2-5-2-16,0-2-2 16,0-4-1-16,0-4 6 15,0-2-14-15,2-4 7 16,7-2-67-16,0-4 28 15,2-2-88-15,2-8-75 16,1-2-250-16</inkml:trace>
  <inkml:trace contextRef="#ctx0" brushRef="#br1" timeOffset="104035.4">6098 11570 687 0,'0'0'92'15,"0"0"-16"-15,0 0-19 16,0 0-1-16,0 0 46 16,0 0-84-16,16-62 40 15,-16 62-58-15,0 0 0 16,0 10-4-16,2 16 12 15,-2 8 3-15,4 2 1 16,1 0-5-16,3-1 20 0,1-2-27 16,3-3 0-16,1 1 5 15,-2-3-4-15,-2 0-1 16,-3-4 0-16,-3-2-40 16,-3-4 19-16,0-2-90 15,2-6-47-15,4-10-67 16</inkml:trace>
  <inkml:trace contextRef="#ctx0" brushRef="#br1" timeOffset="104428.2">6478 11484 694 0,'0'0'126'0,"0"0"-37"16,0 0-9-16,0 0-7 15,0 0-51-15,0 0 11 0,0-12-33 16,0 22-6-16,0 14 1 16,0 8 10-16,0 4 0 15,8 0-5-15,3-4 2 16,2 0 2-16,0-6-4 16,3-1 0-16,2-6 4 15,-3-1-1-15,1-1-6 16,-1-3-52-16,-1-6-134 15,-3-6-103-15</inkml:trace>
  <inkml:trace contextRef="#ctx0" brushRef="#br1" timeOffset="105067.17">7070 11504 377 0,'0'0'365'16,"0"0"-239"-16,0 0-52 15,0 0 1-15,0 0-35 16,0 0-38-16,-16-20-3 16,11 56 1-16,-1 6 0 15,6 4 6-15,0-4-6 0,0-6 0 16,4-5-5 0,15-8 13-16,4-6-7 0,4-12-1 15,-2 0 0-15,-3-5 20 16,-2 0-20-16,-2-13 0 15,-3-11-1-15,-3-6 10 16,-6-10-4-16,-4-2-5 16,-2-6 0-16,0 0 1 15,0 6-1-15,-8 8 0 16,-11 7-4-16,-3 9 12 16,0 9-16-16,-2 4 8 15,-1 5-15-15,2 0 6 16,6 11-30-16,1 13-27 15,7 2-50-15,5 0-34 0,4-4-234 16</inkml:trace>
  <inkml:trace contextRef="#ctx0" brushRef="#br1" timeOffset="105495.01">7573 11408 882 0,'0'0'82'16,"0"0"25"-16,0 0-78 16,0 0-25-16,0 0 4 15,0 0-8-15,6 40 0 16,-6 0 0-16,0 6 0 0,0-4-1 15,0-2 1 1,5-3 0-16,-3-8-2 0,2 0 2 16,-4-7-8-16,0-4-37 15,0-8-30-15,0-4-15 16,0-6-144-16</inkml:trace>
  <inkml:trace contextRef="#ctx0" brushRef="#br1" timeOffset="110548.72">7452 12097 642 0,'0'0'55'0,"0"0"8"15,0 0-5-15,0 0 39 16,0 0-54-16,0 0 5 16,0 0-4-16,-6 8-8 15,17-8-6-15,18 0-30 0,11-5 1 16,9-8 19-1,5 1-15-15,6 1-5 0,-2-2 15 16,-1 1-9-16,-12 2 8 16,-12 0-14-16,-12 6 0 15,-15 0-4-15,-4 3 4 16,-2-2 0-16,0 3 14 16,0 0-13-16,0 0 13 15,0 0-14-15,-20 0-33 16,-7 0 0-16,-4 14-106 15,-2-2-104-15</inkml:trace>
  <inkml:trace contextRef="#ctx0" brushRef="#br1" timeOffset="112549.52">7771 12348 629 0,'0'0'9'0,"0"0"12"15,0 0 0-15,0 0 7 16,0 0 64-16,-113 4-45 16,107-4 8-16,4 0-9 15,2-2-8-15,0-8 36 16,0 0-74-16,0 0 7 16,12 0 7-16,3 2-14 15,3 2 0-15,5 6 0 16,-2 0 7-16,4 0 1 0,-2 20-8 15,-8 8 0-15,-3 4 0 16,-10 8 0-16,-2 2 0 16,0 4-3-1,-21-2 12-15,-3-3-16 0,-3-9 7 16,1-8-1-16,-1-8-9 16,-2-4 10-16,4-8 0 15,1-4-4-15,1 0 9 16,8 0-3-16,4 0-2 15,4-6 0-15,7-2 12 16,0 0-12-16,0 0 0 16,5 2 0-16,12 0 4 0,4 4-6 15,3 0 2-15,4 2 0 16,5 0 0-16,-2 0 0 16,2 0-4-16,0-6 4 15,-1-2-64-15,-3-4-33 16,-10-4-98-16,-5-4-455 15</inkml:trace>
  <inkml:trace contextRef="#ctx0" brushRef="#br1" timeOffset="112836.56">7893 12304 755 0,'0'0'49'0,"0"0"-19"0,0 0-30 16,0 0 0-16,0 0 28 15,0 0 8-15,-4 78-21 16,8-62-8-16,14-8 4 16,3-4 14-16,0-4-23 15,0 0-2-15,-1-2 25 16,-5-14-22-16,-6-4-3 16,-2-4 6-16,-7 2 5 15,0 0 12-15,0 4-23 16,0 6 0-16,-3 4 8 15,-5 4-8-15,-5 4-5 16,-3 0-44-16,-2 16-76 0,2 2-36 16</inkml:trace>
  <inkml:trace contextRef="#ctx0" brushRef="#br1" timeOffset="114483.48">2165 14153 488 0,'0'0'314'15,"0"0"-283"-15,0 0-13 0,0 0-18 16,0 0 49-16,0 0-42 16,0 0 34-16,-7 126 7 15,5-72-28-15,2 3-5 16,0-10-15-16,0-7 2 15,0-9 0-15,0-9-2 16,0-4 0-16,0-8-5 16,5-4 2-16,1-4-42 15,1-2-83-15,-2 0-118 16</inkml:trace>
  <inkml:trace contextRef="#ctx0" brushRef="#br1" timeOffset="115264.52">2451 14217 680 0,'0'0'193'0,"0"0"-186"0,0 0-7 15,0 0 27-15,71 106 26 16,-40-68-45-16,7-2 13 16,5-3-3-16,-1-4-18 15,-7-4 0-15,-8-9-1 16,-12-4-30-16,-5-6-20 16,-10-6-72-16,0 0-138 15</inkml:trace>
  <inkml:trace contextRef="#ctx0" brushRef="#br1" timeOffset="115470.55">2705 14181 772 0,'0'0'103'16,"0"0"-51"-16,0 0-52 16,0 0 0-16,0 0 42 15,-114 110 3-15,82-64-32 16,8-4-13-16,2-6 8 15,6-7-10-15,7-9 2 16,3-7-4-16,4 0-4 16,-1-8-38-16,3-2-117 0,0-3-96 15</inkml:trace>
  <inkml:trace contextRef="#ctx0" brushRef="#br1" timeOffset="115997.49">2989 14185 785 0,'0'0'52'0,"0"0"-52"15,0 0 2-15,0 0 28 16,0 0-17-16,0 0 15 16,5 46-5-16,-22-32-18 15,-2-2-1-15,4-12 2 0,3 0 6 16,2 0 57-16,1 0-53 15,2 0-3-15,4-18 22 16,3 0-16-16,0 0 6 16,0 4-14-16,7 4-2 15,15 4-3-15,5 6-6 16,4 0-7-16,3 0 5 16,-1 22 2-16,-2 8-4 15,-6 6 1-15,-7 4 3 16,-9 4-8-16,-9 1 8 15,0 1-8-15,-9 0-2 16,-15-6 2-16,-5-10 7 16,4-8-11-16,2-8 12 0,4-10-3 15,1-4 3-15,5 0 0 16,-1-6 10-16,7-14-3 16,7 0 7-16,0 2-14 15,0 2 0-15,21 6-1 16,2 3 1-16,6 6-2 15,6 1-5-15,0 0 14 16,3 8-15-16,2 2 8 16,-5-2 0-16,-4-6-18 15,-2-2-34-15,-4 0-45 16,-2-10-68-16,-13-16-222 16</inkml:trace>
  <inkml:trace contextRef="#ctx0" brushRef="#br1" timeOffset="116297.33">3222 13918 800 0,'0'0'97'0,"0"0"-76"16,0 0-10-16,0 0-10 16,0 0-1-16,-37 130 7 15,45-95 10-15,15-11-17 16,6-11 0-16,0-8 12 15,0-5-11-15,0-2 24 16,-2-20 2-16,-2-14-14 16,-8 0 29-16,-7-3-42 0,-10-3 0 15,0 2 5-15,0 4 1 16,-23 8 2 0,-4 10-8-16,-4 16 0 0,-8 2-19 15,-4 18-9-15,5 20-35 16,9 4-85-16,16 0-124 15</inkml:trace>
  <inkml:trace contextRef="#ctx0" brushRef="#br1" timeOffset="117045.29">3881 14332 901 0,'0'0'84'15,"0"0"-5"-15,0 0-38 16,0 0 10-16,0 0-30 16,0 0-10-16,51-13 10 0,-2 13-18 15,7 0-3-15,6-2 10 16,0 0-7-16,-4-6-2 16,-6 6-1-16,-14-2-48 15,-16 4-19-15,-20-4-184 16,-2-8-83-16</inkml:trace>
  <inkml:trace contextRef="#ctx0" brushRef="#br1" timeOffset="117242.24">4070 14127 669 0,'0'0'300'0,"0"0"-288"15,0 0 25-15,0 0-27 0,0 0-10 16,0 0 59-16,-2 112-21 15,16-60 7-15,-1 7-45 16,2-1 7-16,-1-8-1 16,1-4-6-16,-1-8-58 15,-3-10-33-15,-5-12-160 16</inkml:trace>
  <inkml:trace contextRef="#ctx0" brushRef="#br1" timeOffset="118526.53">7033 12023 733 0,'0'0'78'0,"0"0"9"15,0 0-27-15,0 0 26 16,0 0-46-16,0 0-33 16,-9 0 33-16,16 0-40 15,18 0 0-15,10 0 11 16,12-10-6-16,7 0 14 15,3 0-19-15,-1 0 10 0,-4 2 1 16,-12 2-11 0,-9 4 0-16,-15 0 4 0,-10 2-3 15,-6 0-2-15,0 0 1 16,0 0-14-16,-6 0 7 16,-25 0-80-16,-12 14-69 15,-1 0-32-15</inkml:trace>
  <inkml:trace contextRef="#ctx0" brushRef="#br1" timeOffset="119219.69">7087 12422 764 0,'0'0'133'0,"0"0"-133"0,0 0 10 16,0 0-8-16,0 0-2 15,0 0 0-15,-21 2 0 16,15-2 3-16,0 0-3 16,-1 0 23-16,3-3 2 15,2-10 21-15,2-3-35 16,0 2 2-16,0 2 41 15,0 4-53-15,8 0 0 16,5 6 1-16,5 2 9 16,3 0-17-16,-2 12 6 15,2 10 0-15,-4 8-5 16,-5 6 5-16,-12 5 0 16,0 3-3-16,0 2 8 15,-27 0-9-15,0-6 4 16,-4-8 0-16,2-8-12 0,2-10 12 15,5-8 0-15,4-4-2 16,2-2 8-16,7 0-1 16,5-10-5-16,4-10 0 15,0-4 11-15,0 0-11 16,15 4 0-16,8 4 0 16,-1 4 1-16,3 6-2 15,0 2 1-15,-2 4 0 16,0 0 1-16,-3 0-1 15,-2 6 0-15,-2 6-5 16,-1-2-7-16,-4 0-2 16,0-6-72-16,-2-4-98 0,-2 0-61 15</inkml:trace>
  <inkml:trace contextRef="#ctx0" brushRef="#br1" timeOffset="119441.9">7241 12187 901 0,'0'0'45'16,"0"0"-45"-16,0 0 7 16,0 0 19-16,0 0 4 15,0 0-21-15,62 117 7 0,-48-87-16 16,-1-4-3-1,-7-4-8-15,-1-6-76 0,-5-6-79 16</inkml:trace>
  <inkml:trace contextRef="#ctx0" brushRef="#br1" timeOffset="121512.57">6552 12172 546 0,'0'0'71'16,"0"0"-51"-16,0 0 12 15,0 0-12-15,0 0 72 16,0 0-52-16,-33-4 25 0,33 4-18 15,-2 0 2-15,2 0 2 16,0 0-28-16,0 0-13 16,0 0 47-16,0 0-44 15,0 0 9-15,0 0 9 16,6-4-14-16,17-2 15 16,5-1-31-16,9-3 2 15,2 1 26-15,-1-1-26 16,-7 2-3-16,-6 2 1 15,-12 2 6-15,-8 4-6 16,-3-3-1-16,-2 3 0 16,0 0-19-16,0 0 15 0,0 0-31 15,0 0-8-15,0 0-36 16,-5 0-31-16,-10 0-130 16,-10 7-494-16</inkml:trace>
  <inkml:trace contextRef="#ctx0" brushRef="#br1" timeOffset="122180.73">6512 12585 734 0,'0'0'160'0,"0"0"-149"16,0 0 1-16,0 0-10 15,0 0-2-15,0 0 0 16,-36 0-4-16,25 0 4 16,3 0 0-16,-2 0 2 15,6-4 9-15,2-8 39 0,2-2-23 16,0 2-12-16,0-1 7 16,2 4-22-16,14 0 0 15,1 8 0-15,-1 1 13 16,2 0-11-16,-2 0-2 15,-3 8 0-15,-6 12-4 16,-3 3 4-16,-4 8-1 16,0 3-4-16,-4 6 10 15,-16 2-5-15,-3-2 0 16,-2-4 0-16,4-10-7 16,5-8 7-16,5-8 0 0,4-6-10 15,4-4 20 1,3 0-7-16,0-2-3 0,0-16 0 15,0 0 0-15,0 2 6 16,3 5-6-16,8 2 0 16,0 5 2-16,1 4 10 15,1 0-12-15,1 6 0 16,1 14-1-16,3 3 1 16,-3-1-5-16,1-3 5 15,-3-2-33-15,0-10 29 16,-1-4-143-16,-4-3-86 15</inkml:trace>
  <inkml:trace contextRef="#ctx0" brushRef="#br1" timeOffset="122512.68">6597 12348 830 0,'0'0'80'15,"0"0"-63"-15,0 0 3 16,0 0-14-16,0 0-6 16,0 0 29-16,11-24-29 15,-8 28-2-15,-3 14 2 16,0 6 0-16,-6 0 3 16,-7 3-6-16,0 0 9 15,2-4 13-15,6-8-19 0,3-3 0 16,2-3 14-16,0-5-6 15,0-3 8-15,11-1-16 16,11 0 5-16,7 0 21 16,5-1-26-16,-1-9 0 15,-2-1-5-15,-6 4-10 16,-7-1-20-16,-9 4-87 16,-7-1-57-16,-2 1-526 15</inkml:trace>
  <inkml:trace contextRef="#ctx0" brushRef="#br1" timeOffset="123373.65">4694 14061 1016 0,'0'0'32'0,"0"0"-26"16,0 0-6-16,0 0 8 15,0 0-23-15,0 0 15 16,20 66 0-16,-16-24 18 15,-2 2-18-15,1-4-1 16,-3-4-4-16,5-4 10 0,-3-8-9 16,0-5 4-16,3-6-51 15,-1-11-61-15,0-2-60 16,5 0-177-16</inkml:trace>
  <inkml:trace contextRef="#ctx0" brushRef="#br1" timeOffset="123596.51">4963 14079 968 0,'0'0'110'0,"0"0"-110"16,0 0-10-16,0 0 9 16,0 0 1-16,69 102 24 0,-40-66-24 15,2-4 0 1,-1-2-7-16,-4-12 6 0,-5-6-36 15,-6-6-18-15,-6-6-38 16,-2 0 9-16,-3-10-116 16,-4-14-94-16</inkml:trace>
  <inkml:trace contextRef="#ctx0" brushRef="#br1" timeOffset="123767.52">5204 14141 349 0,'0'0'130'16,"0"0"50"-16,0 0-75 15,0 0-36-15,0 0 14 16,0 0-68-16,-56-48-4 15,39 74 1-15,-8 2 16 16,1 6 15-16,-3 2-43 16,4-8 0-16,2-2 2 15,5-8-1-15,3-6-2 0,1 2 1 16,3-8-25-16,3 5 16 16,2-6-119-16,4-5-82 15</inkml:trace>
  <inkml:trace contextRef="#ctx0" brushRef="#br1" timeOffset="124280.1">5499 14084 298 0,'0'0'611'15,"0"0"-587"-15,0 0-20 0,0 0-1 16,0 0 0-16,0 0-3 15,-8 59 13-15,-15-43 0 16,2-6-13-16,3-10 3 16,3 0 0-16,5 0 37 15,4-10-23-15,6-12-9 16,0 0 32-16,0 2-40 16,14 4 0-16,5 6 0 15,2 7 6-15,3 3-10 16,1 0 4-16,-1 14 0 15,-6 11-15-15,-3 1 15 16,-8 6 0-16,-7 4-3 0,0 0-9 16,-2 4 7-1,-20 0-21-15,-3-8-35 0,5-6 50 16,0-17-37-16,4-5 48 16,5-4 0-16,3 0 7 15,0-4 9-15,8-13-16 16,0-1 1-16,0 0 43 15,8 4-41-15,11 4-2 16,2 6 35-16,3 2-14 16,5 2 14-16,0 0-36 15,3 2 0-15,-1 12 14 16,-2 0-14-16,0-2 0 16,-6-3-1-16,4-8-48 0,-2-1 23 15,-2 0-116 1,-6-19-112-16</inkml:trace>
  <inkml:trace contextRef="#ctx0" brushRef="#br1" timeOffset="124596.3">5630 13748 952 0,'0'0'72'16,"0"0"-12"-16,0 0-60 15,0 0 0-15,0 0-2 0,0 0 5 16,127-30-1 0,-102 50-2-16,-12 10 0 0,-13 2-12 15,0 2 12-15,-5 2-4 16,-15-2 1-16,3-10 6 16,5-2 8-16,1-8-8 15,7-2 7-15,-1-2 39 16,5-2-45-16,0 2-4 15,3-2 0-15,21 2 8 16,10-3-7-16,12 1-1 16,5-2-52-16,3 2-34 15,-5 2-170-15</inkml:trace>
  <inkml:trace contextRef="#ctx0" brushRef="#br1" timeOffset="124807.31">6089 14279 992 0,'0'0'99'0,"0"0"-93"15,0 0 1-15,0 0 20 16,0 0-4-16,127 2 19 16,-73-2-42-16,-6 0 0 15,-10 0-9-15,-9 0-6 16,-11-6-51-16,-9 2-39 15,-9-4-146-15,0-2-300 16</inkml:trace>
  <inkml:trace contextRef="#ctx0" brushRef="#br1" timeOffset="124979.39">6235 14107 835 0,'0'0'140'15,"0"0"-93"-15,0 0-24 16,0 0-21-16,0 0 45 15,0 0 5-15,6 98-52 16,7-60 0-16,1 2 2 16,-4 2-2-16,1-2-4 15,1-5-92-15,1-16-165 16</inkml:trace>
  <inkml:trace contextRef="#ctx0" brushRef="#br1" timeOffset="125562.02">6898 14095 952 0,'0'0'72'0,"0"0"-68"15,0 0-8-15,0 0 1 16,0 0 3-16,0 0 0 15,-52 34 10-15,52-34-10 0,0 0 19 16,0 0 29 0,0 0-1-16,-2 0-30 0,0-2-15 15,-3 0 44-15,5 2-30 16,-2-2-6-16,0 2 22 16,2 0-12-16,0 0-8 15,0 0-12-15,0 0 0 16,0 0 1-16,0 0-1 15,0 0 0-15,0 0-4 16,0 0 9-16,0 0-7 16,0 0 2-16,0 0 0 15,0 0-4-15,0 0 4 16,0 0-6-16,0-3 3 16,0-2-4-16,4-5-6 15,7-2 8-15,1-4 5 0,-1 0-8 16,-5-2 8-1,2-3 0-15,-4 10-6 0,-2 2 15 16,-2 4 7-16,0 5-16 16,0 0 4-16,0 0-4 15,2 10 0-15,3 17-3 16,-1 10-2-16,-2 5 10 16,-2 4-8-16,0-2 3 15,0 2 0-15,0-8-14 16,4-6 10-16,6-6-88 15,-4-6-38-15,1-8-177 16</inkml:trace>
  <inkml:trace contextRef="#ctx0" brushRef="#br1" timeOffset="125799.3">7163 14066 1123 0,'0'0'84'0,"0"0"-84"15,0 0 0-15,0 0 7 16,140 53-2-16,-100-19 7 16,1 0-12-16,-8 0 0 0,-4-2-11 15,-2-6-40 1,-6-6-58-16,0-8-48 0,-5-8-136 15</inkml:trace>
  <inkml:trace contextRef="#ctx0" brushRef="#br1" timeOffset="126010.59">7562 14039 1013 0,'0'0'65'0,"0"0"-48"15,0 0 2-15,-130 66-18 16,95-26 15-16,-3 6 26 16,0 4-42-16,0-6-3 0,4-6-35 15,5-11-32 1,5-9 30-16,2-9-117 0,6-9-179 16</inkml:trace>
  <inkml:trace contextRef="#ctx0" brushRef="#br1" timeOffset="126546.74">7824 13976 1035 0,'0'0'98'15,"0"0"-69"-15,0 0-27 0,0 0 6 16,0 0 14-1,0 0-21-15,38 13-1 0,-47 0 10 16,-7-3-7-16,3-6-2 16,0-4-1-16,2 0 0 15,0 0 16-15,7-8-16 16,4-14 0-16,0-2 8 16,8-2-6-16,17 6 0 15,6 4-2-15,2 8 0 16,1 6-1-16,1 2 1 15,-1 0-1-15,-5 22-5 16,0 5 12-16,-13 5-12 0,-8 1 3 16,-8 10 3-1,-2 3-1-15,-29 4 1 0,-12-2-29 16,1-8-9-16,4-10 0 16,9-12 30-16,7-12 5 15,7-6 3-15,1 0 39 16,7 0-26-16,3 0 13 15,4-4 6-15,0-2-11 16,0 6-3-16,13-4-18 16,10 4 0-16,1 0-4 15,5 0 4-15,7 0 0 16,-1 8 0-16,10-2 0 16,6 0 0-16,5-4-14 15,0 2-56-15,-8-4-29 16,-5 0-164-16,-7-8-303 0</inkml:trace>
  <inkml:trace contextRef="#ctx0" brushRef="#br1" timeOffset="126946.39">8228 13604 1069 0,'0'0'48'0,"0"0"-29"15,0 0-12-15,0 0 0 16,0 0 31-16,0 0-38 16,105-75 0-16,-96 75-13 15,-9 14 13-15,0 8-3 16,0 6-1-16,0 1 4 15,-5-1-2-15,3-1 2 16,2 0 0-16,0-1-3 16,9-2 3-16,9 0-1 15,-1-2-5-15,4-2 12 16,-4-4-12-16,-1 0 6 16,-7-4 0-16,-7 0-2 15,-2-2 2-15,0 2 0 16,-13 2-3-16,-14 2 9 0,-9 2-15 15,1 4-50-15,-4-4-47 16,2-2-113-16</inkml:trace>
  <inkml:trace contextRef="#ctx0" brushRef="#br1" timeOffset="127181.53">8718 14195 1261 0,'0'0'82'0,"0"0"-82"16,0 0 9-16,122-36-8 16,-66 28-1-16,2 2-1 15,-9 4-1-15,-11 0-61 16,-16 2-38-16,-16 0-81 15,-6-8-153-15</inkml:trace>
  <inkml:trace contextRef="#ctx0" brushRef="#br1" timeOffset="127378.48">8849 13994 1017 0,'0'0'90'0,"0"0"-30"16,0 0 43-16,0 0-98 0,0 0 4 15,0 0 11-15,20 86-12 16,-9-47-6-16,1 1-2 16,-3 2 0-16,-1 0-5 15,0-2 5-15,0-8-117 16,1-10-83-16,5-16-403 16</inkml:trace>
  <inkml:trace contextRef="#ctx0" brushRef="#br1" timeOffset="127617.48">9304 13844 1152 0,'0'0'90'16,"0"0"-52"-16,0 0-36 15,0 0 11-15,0 0-13 16,0 0 0-16,37 102 8 15,-29-50-5-15,-4-3-3 16,3-1-2-16,-1-6 0 16,3-2-15-16,0 0-38 15,-2-12-75-15,-5-8-105 16,-2-10-423-16</inkml:trace>
  <inkml:trace contextRef="#ctx0" brushRef="#br1" timeOffset="127855.79">9779 13989 1229 0,'0'0'87'16,"0"0"-59"-16,0 0 3 15,0 0-23-15,131 9-2 16,-91 23 2-16,-2 11-2 15,-5 3-9-15,-4-6 3 16,-6 0-27-16,-5-8 11 0,-5 0-86 16,-5-8-37-16,0-10-53 15,-8-10-191-15</inkml:trace>
  <inkml:trace contextRef="#ctx0" brushRef="#br1" timeOffset="128061.38">10146 13934 1004 0,'0'0'43'15,"0"0"-42"-15,0 0 27 16,-161 74 25-16,106-30-31 16,-2 13 9-16,-4 5-31 15,3 0-7-15,9-8-45 16,13-14-63-16,14-12-32 0,7-15-20 15,10-13-161-15</inkml:trace>
  <inkml:trace contextRef="#ctx0" brushRef="#br1" timeOffset="128595.93">10453 13870 1053 0,'0'0'36'0,"0"0"-36"16,0 0-2-16,0 0-9 15,0 0 8-15,0 0 3 16,-93 52-4-16,71-46 4 16,10-6 0-16,6 0 20 15,6-6-10-15,0-16 25 16,0-4-31-16,11-4-3 15,13 2 24-15,7 6-25 16,3 6 0-16,-3 10 0 16,-2 6 6-16,-2 0-15 15,-2 6 9-15,-5 22 0 16,-7 6-3-16,-9 6 3 16,-4 2 0-16,0 8-4 15,-24 4 10-15,-23 9-18 16,-9-5-8-16,0-6-50 15,12-20 24-15,13-12 14 0,11-14 32 16,5-6 27-16,5 0-13 16,8-18 47-16,2-14-53 15,12 2-2-15,15 0 11 16,6 10-10-16,0 6 0 16,3 8 4-16,-1 6-11 15,1 0 44-15,-1 2-43 16,-1 16 2-16,2 4 8 15,2 0-10-15,1-2-2 16,-1-6 0-16,1-6-13 0,-4-4-2 16,-6-4-111-1,-9 0-171-15</inkml:trace>
  <inkml:trace contextRef="#ctx0" brushRef="#br1" timeOffset="128945.65">10891 13413 491 0,'0'0'701'15,"0"0"-636"-15,0 0-64 16,0 0 1-16,0 0 0 16,0 0 5-16,-27 116 18 15,27-70-25-15,0-7 0 16,11-12 1-16,13-9 3 0,3-9 1 15,4-8-5-15,1-1 0 16,-1-1 17-16,-2-17-17 16,-5 0 0-16,-6 5 31 15,-4 8 26-15,-8 5-4 16,3 0-42-16,-3 4-5 16,6 24 25-16,-3 10-28 15,-1 5-3-15,2 4 4 16,-4-5-4-16,1 0-33 15,-1-4-129-15,8-12-116 16,-5-16-615-16</inkml:trace>
  <inkml:trace contextRef="#ctx0" brushRef="#br1" timeOffset="129960.6">6046 12224 568 0,'0'0'110'0,"0"0"-13"15,0 0 37-15,0 0-75 16,0 0 35-16,0 0-54 16,-6 0-10-16,6 0 18 15,0 0-24-15,16 0 4 16,11-4-13-16,6-2-9 0,5 0 14 16,-1 0-20-1,3-2 0-15,-3 1-1 0,-6 0 1 16,-3-1-2-16,-6 2-37 15,1 2-77-15,-6 0 10 16,-5 1-155-16,-10 3-128 16</inkml:trace>
  <inkml:trace contextRef="#ctx0" brushRef="#br1" timeOffset="130545.45">6169 12400 586 0,'0'0'176'16,"0"0"-159"-16,0 0-15 15,0 0 14-15,0 0 11 16,0 0-1-16,-15 18-19 15,3-14 28-15,3-4-34 16,1 0 33-16,-3 0 46 16,1 0-42-16,2-1 22 15,1-14-8-15,5 1-42 16,2-2 57-16,0 4-66 16,0 2-1-16,4 2 10 0,11 6-9 15,4 2-2 1,1 0-3-16,2 6 4 0,-2 18-5 15,-5 6 5-15,-5 5-2 16,-10 6-4-16,0 4 6 16,-8 3-14-16,-18 2-15 15,-3-4-16-15,-2-8 35 16,4-12-16-16,5-10 21 16,1-8-4-16,6-6 18 15,4-2-9-15,0 0 0 16,4 0 0-16,3-14 5 15,2 2-5-15,2 2 0 16,0 2 19-16,0 4-16 16,0 0 13-16,4 2-16 0,11 2 2 15,8 0 7 1,-1 0-9-16,1 0 0 0,0 0-1 16,-2 0 5-16,-1 0-8 15,0 0-27-15,-4 0-89 16,1-4-44-16,-3-12-155 15</inkml:trace>
  <inkml:trace contextRef="#ctx0" brushRef="#br1" timeOffset="130961.38">6268 12318 638 0,'0'0'111'0,"0"0"-51"16,0 0-56-16,0 0 61 15,0 0-40-15,0 0 9 16,10-30 0-16,-8 28-32 16,3 2 47-16,-5 0-19 15,0 0-16-15,2 0-12 16,-2 0-2-16,0 4-2 15,0 10-6-15,0 2 16 16,0 0-14-16,0-2 6 0,0-2 0 16,0 0-2-16,0 0 2 15,12 0 0-15,-1-4-2 16,1-2 10-16,2-2-5 16,-3 1-3-16,-4-4 0 15,0 1 0-15,-3 0 0 16,-4 2-2-16,0 2-3 15,-2 4-17-15,-20 5 16 16,-9 0-64-16,-3-2-161 16,3-4-154-16</inkml:trace>
  <inkml:trace contextRef="#ctx0" brushRef="#br1" timeOffset="131648.04">5439 12268 712 0,'0'0'109'16,"0"0"-18"-16,0 0-31 15,0 0 22-15,0 0-46 16,0 0 19-16,91-38-32 0,-49 30 13 15,7 2 3 1,-2 0-17-16,-8 4 0 16,-5 0-22-16,-14 2 0 0,-9 0-19 15,-6 0 19-15,-5 0-79 16,0 0 10-16,0 0-60 16,-9 0-18-16,-9 0-89 15</inkml:trace>
  <inkml:trace contextRef="#ctx0" brushRef="#br1" timeOffset="132228.47">5563 12562 512 0,'0'0'122'0,"0"0"-122"15,0 0 0-15,0 0 35 16,0 0 14-16,0 0-17 16,-109 51-2-16,100-51-14 15,5 0 98-15,4 0-82 16,0-12 3-16,0-8-20 15,0-2-5-15,2 2 22 16,13 3-29-16,1 7 15 16,1 5 6-16,4 5-24 0,1 0 0 15,0 1-4 1,-2 24 10-16,-4 1-8 0,-9 6 2 16,-7 4-3-16,0 0-14 15,0 4 4-15,-23-2-20 16,-4-1 5-16,-4-8-30 15,0-7 21-15,0-10-2 16,8-6 39-16,4-6-4 16,7 0 9-16,4 0 9 15,5 0 27-15,3-6 31 16,0 1-16-16,0-2-39 16,16 1-7-16,6 4 29 15,7 0-35-15,4 2-2 0,3 0-2 16,0 0 9-1,-2 0-10-15,-5 0 1 0,-6 0-22 16,-4 0 16-16,-3-4-77 16,-3-6-59-16,-7-2-35 15,-2-3-153-15</inkml:trace>
  <inkml:trace contextRef="#ctx0" brushRef="#br1" timeOffset="132694.51">5688 12412 742 0,'0'0'146'0,"0"0"-105"15,0 0 62-15,0 0-94 16,0 0 2-16,0 0-2 16,-7-6-9-16,4 12 0 15,-1 4-4-15,2 0 11 16,2-2 2-16,-2 0-2 15,2 1-3-15,0 0 29 16,0 0-24-16,2 1-3 16,14-2 2-16,3 2 3 15,6-1 6-15,0 1-17 16,0 1 0-16,-1-3 2 16,-2-1-2-16,-4 0 0 15,-3-1-1-15,-7-2 5 16,-6-4-4-16,0 0 0 0,-2 0 0 15,0 0 5-15,0 0-3 16,0-8 3-16,0-5-5 16,0 4 0-16,0 4 14 15,0 4-10-15,0 1 0 16,0 0 8-16,0 0-12 16,2 0 0-16,5 15-2 15,1 6 4-15,-1 1 3 16,2 2-5-16,-4 0-11 15,-3 2-18-15,-2-6-102 16,0-6-216-16</inkml:trace>
  <inkml:trace contextRef="#ctx0" brushRef="#br1" timeOffset="133565.41">5138 12128 377 0,'0'0'268'15,"0"0"-214"-15,0 0 49 16,0 0 4-16,0 0-42 16,0 0 22-16,-23 0-74 0,23 0-1 15,0 0 5 1,18 0-11-16,11 0 13 0,2 0-19 15,1-5 0-15,-5 0-2 16,-8 1 2-16,-7 0 0 16,-8 4-4-16,-4 0 10 15,0 0-3-15,0 0-3 16,-4 0-15-16,-17 0 3 16,-6 0-10-16,1 0 4 15,-1 0 15-15,2 4 6 16,3 1-16-16,9-1 13 15,6-1 0-15,5-3 35 16,2 0-35-16,0 0 0 16,2 0 8-16,25 0-3 0,8 0 7 15,7-3-12-15,1-5 0 16,1 1 0-16,-3-1 0 16,-10 1 0-16,-13 3-5 15,-12 4-12-15,-6 0-41 16,0 0-55-16,-13 0-12 15,-9 0-94-15</inkml:trace>
  <inkml:trace contextRef="#ctx0" brushRef="#br1" timeOffset="134413.51">5140 12380 520 0,'0'0'201'16,"0"0"-191"-16,0 0 14 0,0 0-16 15,0 0 4 1,0 0 39-16,-77 30-38 0,65-24 20 15,3-1-31-15,5-5 4 16,0 0 62-16,4 0-44 16,0 0 7-16,0 0 18 15,0-7-42-15,6-4-7 16,5-2 9-16,-3 5-6 16,6 4 14-16,1 4-17 15,1 0 0-15,-1 0-4 16,1 12 4-16,-5 10-3 15,-2 5 2-15,-7 0 2 16,-2 5-4-16,0 0 3 16,0 3-10-16,-13-5 9 0,-7-4-10 15,-4-6 0-15,1-6-1 16,1-6 12-16,5-6-8 16,1-2 8-16,3 0 0 15,3 0 4-15,6-16-3 16,4 0 2-16,0 4-3 15,0 2 0-15,0 6 37 16,14 2-37-16,-1 2 0 16,5 0 23-16,-1 0-23 15,1 10 3-15,2 8-3 16,2 2 2-16,-1-4-6 16,1 0 4-16,0-6-8 15,-2-6 1-15,-3-4-55 16,-1 0-103-16,-5-6-250 15</inkml:trace>
  <inkml:trace contextRef="#ctx0" brushRef="#br1" timeOffset="134878.47">5283 12330 764 0,'0'0'137'16,"0"0"-137"-16,0 0 0 15,0 0 41-15,0 0-26 16,0 0 24-16,-12 70-4 0,32-52-33 16,3-6 27-16,-4 1-9 15,4-2-15-15,-1 1 44 16,-4-2-49-16,-2 0 0 16,-8-3-5-16,-3-2 11 15,-5 0-4-15,0 0-2 16,0 2 0-16,0 0 4 15,-13 4-4-15,-12-1-26 16,2-5-27-16,-1-2-31 16,4-3-13-16,6 0-17 15,4-12 49-15,3-11-28 16,3-7 90-16,2-6 3 16,2-4 20-16,0 0 15 0,0 4 73 15,0 8-29 1,0 8 23-16,6 6 31 15,1 2-101-15,1 4-2 0,6 2-7 16,3 4-20-16,4 2 2 16,-4 0-5-16,1 0-16 15,-5 4 10-15,-5 10-96 16,-8-4-92-16,0-2-110 16</inkml:trace>
  <inkml:trace contextRef="#ctx0" brushRef="#br1" timeOffset="136088.19">11726 14119 1166 0,'0'0'77'16,"0"0"-75"-16,0 0-2 15,154-10 0-15,-85 8-3 16,6-3 3-16,3 4 0 15,-4-3-4-15,-16 2-8 16,-18 2-63-16,-22 0-75 0,-18-2-163 16</inkml:trace>
  <inkml:trace contextRef="#ctx0" brushRef="#br1" timeOffset="136281.29">12017 13906 901 0,'0'0'139'16,"0"0"-133"-16,0 0 4 16,-26 123 78-16,26-68-33 15,0 6-26-15,0 3 16 16,9 2-41-16,2-4 6 16,2-8-10-16,1-4-22 15,-1-14-70-15,-6-13-170 16</inkml:trace>
  <inkml:trace contextRef="#ctx0" brushRef="#br1" timeOffset="138062.44">4691 12272 659 0,'0'0'184'16,"0"0"-170"-16,0 0 19 15,0 0 24-15,0 0-19 0,0 0 4 16,0 4-11 0,23-4-28-16,8 0 36 0,7 0-39 15,3-4 3-15,-6-4 11 16,-6 2-14-16,-7 4 0 16,-11 0-1-16,-8 2 3 15,-3 0-23-15,0 0 9 16,0 0-76-16,0 0-36 15,-3 0-37-15,-10 0-219 16</inkml:trace>
  <inkml:trace contextRef="#ctx0" brushRef="#br1" timeOffset="138713.03">4679 12747 378 0,'0'0'286'0,"0"0"-286"16,0 0 0-16,0 0 48 0,0 0-26 16,-114 42 20-16,105-42 16 15,2 0-33-15,3 0 37 16,-1 0-24-16,1-8-17 16,1-6 47-16,3-2-51 15,0-2 8-15,0 2-4 16,0 4-2-16,3 2 1 15,8 6-20-15,2 4 5 16,10 0 0-16,-4 4-5 16,4 20 0-16,-7 6 0 15,-5 6 3-15,-5 2 0 16,-6 3-3-16,0 0 0 16,-4 6-1-16,-23-1 1 15,-6-4-10-15,-5-8 9 16,0-10-7-16,3-12 1 0,6-8 5 15,4-4 2 1,5 0 3-16,5 0-3 0,5-12 0 16,6 0 10-16,4 2-6 15,0 4 11-15,0 4-15 16,8 0 0-16,15 2-1 16,4 0 1-16,6 0 0 15,3 12-6-15,-3 2 12 16,3-6-7-16,-2 2 1 15,-5-6-10-15,-3-2 0 16,-4 0-59-16,-4-2-108 16,-7 0-47-16,-2-10-453 0</inkml:trace>
  <inkml:trace contextRef="#ctx0" brushRef="#br1" timeOffset="139819.41">4790 12466 644 0,'0'0'35'0,"0"0"2"16,0 0 23-16,0 0-59 15,0 0 36-15,0 0 42 16,-40 32-48-16,27 3 37 16,1 5-42-16,5 2-6 15,5 2 10-15,2-6-15 0,0-4-2 16,18-4-13-1,4-10 0-15,1-8 9 0,1-8-9 16,-1-4 0-16,-2 0 18 16,0 0-15-16,-5-16 3 15,-5-4-6-15,-7 0 3 16,-4-2 8-16,0 4-11 16,0 4 0-16,-15 8 11 15,-6 6-10-15,-1 0-1 16,-3 12-22-16,4 14-42 0,0 4 14 15,8 2-143 1,6-6-248-16</inkml:trace>
  <inkml:trace contextRef="#ctx0" brushRef="#br1" timeOffset="141226.56">4209 12282 845 0,'0'0'117'0,"0"0"-49"16,0 0-24-16,0 0-31 15,0 0-13-15,0 0 6 0,108-16 23 16,-63 14-29-16,2 2 0 15,-8 0 1-15,-4 0 6 16,-11 0-14-16,-8 0 6 16,-8 0-62-16,-8 0-53 15,0 0-165-15</inkml:trace>
  <inkml:trace contextRef="#ctx0" brushRef="#br1" timeOffset="142516.07">3883 12220 226 0,'0'0'538'0,"0"0"-475"0,0 0 35 16,0 0-16-16,0 0-55 16,0 0 51-16,-36 4-70 15,36-4-1-15,16 0 5 16,13 0-9-16,14 0 13 16,1 0-16-16,1 0 0 15,-10 0 9-15,-8 0-9 16,-12 0 0-16,-6 0 0 15,-9 0 5-15,0 0 0 16,0 0-5-16,0 0 0 16,0 0 12-16,0 0-12 0,0 0-2 15,0 0 0 1,-7 0-44-16,-3 10-13 0,-9 4-73 16,2-4-107-16</inkml:trace>
  <inkml:trace contextRef="#ctx0" brushRef="#br1" timeOffset="143608.49">12855 13912 1035 0,'0'0'43'0,"0"0"-32"0,0 0-11 15,0 0-2-15,0 0 2 16,0 0 0-16,-94-12 0 16,77 8 28-16,1 0-17 15,5-4 34-15,1-2-40 16,4 0 19-16,6-6 13 15,0 2-28-15,0 4-2 16,6 2-7-16,11 8 0 16,10 0-9-16,0 8 9 15,4 18-3-15,2 14 3 16,-4 2 0-16,-6 5 1 16,-8-1-1-16,-9 0 0 15,-6 2-9-15,0 0 9 0,-19-4-9 16,-12-2 5-16,-3-12-10 15,3-10 3-15,-2-12 5 16,6-8 6-16,0 0 6 16,2-8-6-16,7-16 0 15,5-10 9-15,11 0-8 16,2 2 2-16,0 8-3 16,6 10 0-16,15 6-9 15,0 8 9-15,6 0-1 16,2 2-3-16,3 16 8 15,1 2-8-15,5 2 0 16,4 0-9-16,3-8 9 16,2-4-48-16,-3-6-38 15,-3-4-28-15,-12 0-105 0</inkml:trace>
  <inkml:trace contextRef="#ctx0" brushRef="#br1" timeOffset="144577.17">12306 13896 389 0,'0'0'155'15,"0"0"-74"-15,0 0 9 16,0 0-17-16,0 0 72 16,0 0-86-16,0-26-31 15,0 32-5-15,0 22-21 16,-8 10 31-16,2 9-9 16,3 3-20-16,3 4 24 15,0-2-28-15,0-2 0 16,0-6-5-16,5-8 5 0,7-6-27 15,-4-8-43 1,1-10-90-16,-3-10-45 0</inkml:trace>
  <inkml:trace contextRef="#ctx0" brushRef="#br1" timeOffset="144811.49">12399 13952 884 0,'0'0'47'0,"0"0"-26"0,0 0-5 15,0 0 14-15,0 0-4 16,0 0-16-16,94 73 14 16,-71-37-24-16,-4-8 0 15,1 2-5-15,-5-14-2 16,-1 0-23-16,-3-4-43 15,-3-8-102-15,-3-4-52 16</inkml:trace>
  <inkml:trace contextRef="#ctx0" brushRef="#br1" timeOffset="145025.4">12568 13918 664 0,'0'0'74'0,"0"0"-60"15,0 0 22-15,0 0 81 0,0 0-50 16,-54 116-24-16,41-75-17 16,-1-1-17-16,1-4-1 15,5-6-8-15,-2-4 0 16,4-8-12-16,-1-2-4 16,-1 0-46-16,-2-8-120 15,6-2-122-15</inkml:trace>
  <inkml:trace contextRef="#ctx0" brushRef="#br1" timeOffset="145592.17">13205 13247 883 0,'0'0'38'0,"0"0"-11"15,-80 130 0-15,63-72-4 16,7 2 31-16,6 0-45 15,4-4-6-15,0-12 6 0,20-13 0 16,9-17 6 0,2-10-15-16,3-4 0 0,-1 0 7 15,-4-22-7 1,-4-9 0-16,-12-5 0 0,-9-4 7 16,-4 4-12-16,0 6 5 15,-2 10 0-15,-15 14-2 16,-8 6 2-16,-9 0-6 15,-4 32 5-15,0 12-46 16,7 8 12-16,6 5-136 16,10-9-167-16</inkml:trace>
  <inkml:trace contextRef="#ctx0" brushRef="#br1" timeOffset="145912.44">13451 14235 1029 0,'0'0'107'0,"0"0"-107"0,0 0 6 16,0 0-13-16,135-2 7 16,-81 0-3-16,2-2 0 15,-4 0-50-15,-6-2-82 16,-15-6-118-16</inkml:trace>
  <inkml:trace contextRef="#ctx0" brushRef="#br1" timeOffset="146108.09">13669 14052 925 0,'0'0'73'0,"0"0"-68"16,0 0-1-16,0 0 62 15,-7 125-40-15,7-85-21 16,9 0 8-16,4 0-11 16,3-5-4-16,1-6-30 15,6-11-125-15,4-11-204 16</inkml:trace>
  <inkml:trace contextRef="#ctx0" brushRef="#br1" timeOffset="146451.07">14219 13968 982 0,'0'0'125'16,"0"0"-112"-16,0 0-6 15,-22 112 26-15,22-69-22 0,0-1 13 16,6 0-19-1,12-2-5-15,0-2 0 0,0-8-81 16,2-8-22-16,-2-14-174 16</inkml:trace>
  <inkml:trace contextRef="#ctx0" brushRef="#br1" timeOffset="146659.51">14531 14080 1116 0,'0'0'93'0,"0"0"-90"16,0 0 10-16,0 0-12 15,131 57 15-15,-83-29-16 16,-6 0 12-16,-9 0-19 16,-8-4 7-16,-8-4-97 15,-8-6-21-15,-4-8-68 16,-5-6-77-16</inkml:trace>
  <inkml:trace contextRef="#ctx0" brushRef="#br1" timeOffset="146857.15">14796 13982 928 0,'0'0'101'0,"0"0"-21"15,0 0-47 1,0 0 14-16,-120 69 2 0,82-25-33 15,0 4 22 1,0 2-38-16,7-4-1 0,6-6-9 16,12-12-26-16,11-8-53 15,2-8-39-15,0-10-144 16</inkml:trace>
  <inkml:trace contextRef="#ctx0" brushRef="#br1" timeOffset="147360.34">15150 13940 912 0,'0'0'138'15,"0"0"-115"-15,0 0 4 16,0 0-25-16,0 0 25 16,0 0 34-16,-31 44-54 15,11-31 0-15,5-8-7 16,-1-5 2-16,5 0 4 15,0 0-6-15,6-20 0 16,5-8 9-16,0-2-5 16,7 0-1-16,15 6-3 15,3 8 0-15,1 6 14 16,1 10-14-16,-2 0-4 16,-3 0 4-16,-6 22 0 15,-3 4 0-15,-6 4-4 0,-7 5 4 16,0-2 2-1,-10 6-2-15,-23 1 0 0,-9 2-5 16,-3-2-2 0,5-6-13-16,7-12-17 0,15-10 35 15,9-10-18-15,5 0 24 16,4-2-4-16,0 2 46 16,2 2-32-16,23 6 1 15,8 2-15-15,9 2 5 16,3 2 8-16,-1 0-13 15,-1-4 0-15,-7 0-5 16,-3-4 3-16,-2-5-9 16,-2-3-60-16,0 0-29 15,-2 0-8-15,-5-17-147 0</inkml:trace>
  <inkml:trace contextRef="#ctx0" brushRef="#br1" timeOffset="147674.67">15306 13495 1095 0,'0'0'92'16,"0"0"-28"-16,-4-106-40 16,31 78 20-16,8 4-24 15,3 10-10-15,2 6-4 16,-4 4-6-16,-10 4 0 0,-5 0-7 15,-5 14 14-15,-8 16-14 16,1 12 7-16,-5 6 0 16,-2 4 6-16,1 0-6 15,2-1 0-15,1-5-1 16,3-8 9-16,-5-2-13 16,1-8 5-16,-5-6-67 15,0-4 6-15,-5-4-121 16,-14-8-77-16,-6-6-435 15</inkml:trace>
  <inkml:trace contextRef="#ctx0" brushRef="#br1" timeOffset="147820.46">15429 13691 925 0,'0'0'116'0,"0"0"-29"0,0 0-72 16,0 0 11-16,0 0 48 15,131-45-62-15,-77 39-5 16,4-1-7-16,0 1-20 15,-8 1-6-15,-2-3-94 16,-11-2-182-16</inkml:trace>
  <inkml:trace contextRef="#ctx0" brushRef="#br1" timeOffset="148095.47">15897 14179 1213 0,'0'0'96'16,"0"0"-66"-16,0 0-29 15,0 0 7-15,149-2 13 16,-80-6-13-16,1 2-1 15,-11-2-7-15,-14 2-53 16,-18-2-24-16,-19-2-44 0,-8-1-48 16,-2-2-92-1,-22-3-32-15</inkml:trace>
  <inkml:trace contextRef="#ctx0" brushRef="#br1" timeOffset="148253.81">16169 13993 644 0,'0'0'114'0,"0"0"59"16,0 0-15-16,0 0-127 15,0 0-9-15,0 0 9 16,2 54 40-16,6-12-42 16,4 0-29-16,-5 4 5 15,-1-2-8-15,3-2 3 16,2 0-63-16,5-6-75 16,2-12-152-16</inkml:trace>
  <inkml:trace contextRef="#ctx0" brushRef="#br1" timeOffset="148483.57">16681 13870 1173 0,'0'0'97'0,"0"0"-41"15,0 0-30-15,0 0 20 16,0 0-41-16,0 0 18 15,96 112-11-15,-81-60-11 0,-5 3-2 16,-6-1-7 0,-2-6-110-16,3-6-18 0,1-16-149 15,10-10-421-15</inkml:trace>
  <inkml:trace contextRef="#ctx0" brushRef="#br1" timeOffset="148669.66">17124 13984 1102 0,'0'0'126'16,"0"0"-23"-16,0 0-79 15,0 0 0-15,150 0-3 16,-106 28-15-16,1 4-1 16,1 7-5-16,2-3-29 15,-9-4-22-15,-7-6-12 0,-14-12-193 16,-10-12-371-1</inkml:trace>
  <inkml:trace contextRef="#ctx0" brushRef="#br1" timeOffset="148865">17505 13858 813 0,'0'0'217'0,"0"0"-98"15,0 0-72-15,0 0-30 16,0 0 4-16,-144 76-7 15,103-20 31-15,-3 5-45 16,-5 7 0-16,-2-10-14 16,8-6-5-16,10-10-78 0,8-16 13 15,8-12-37-15,3-14-101 16</inkml:trace>
  <inkml:trace contextRef="#ctx0" brushRef="#br1" timeOffset="149390.91">17920 13890 1216 0,'0'0'144'0,"0"0"-97"15,0 0-47 1,0 0 5-16,0 0 23 0,0 0-28 15,-62-8 0-15,33 12-4 16,8-4 5-16,8 0-2 16,5 0-1-16,4-10 2 15,4-6 8-15,0-2-8 16,14 2 0-16,11 4-2 16,2 8 2-16,4 4-4 15,0 0 1-15,-2 10 3 16,-5 20-9-16,-3 8 9 15,-6 6-5-15,-8 0 3 16,-7 1 2-16,0 0-1 16,-20 2-15-16,-24 1-71 0,-10-2 44 15,4-10-85-15,11-14 25 16,10-12 89-16,8-10 14 16,10 0 9-16,5-14 22 15,6-8 3-15,0 0 43 16,19 6-31-16,10 6-21 15,10 6 0-15,1 4-15 16,6 0 10-16,1 0-20 16,3 8 7-16,-2 4-5 15,-1 0-2-15,-2-2-16 16,-3-6-41-16,-2-4-68 16,-9 0-57-16,-6-8-220 15</inkml:trace>
  <inkml:trace contextRef="#ctx0" brushRef="#br1" timeOffset="149807.47">18161 13493 696 0,'0'0'515'0,"0"0"-462"15,0 0 78-15,0 0-46 16,0 0-42-16,0 0-26 15,8-12-9-15,26 40-16 16,1 2 7-16,-6 4 1 0,-6 0-4 16,-15-4 4-1,-8 1-16-15,0-12-8 0,-8-2-11 16,-15-5 6-16,4-6-2 16,1-2 31-16,7-4-8 15,3 0 8-15,4 0 0 16,4-12 14-16,0-15-13 15,0-5-2-15,18-5 0 16,9-6 1-16,2 1-5 16,2 2 5-16,-2 2 0 15,-7 6 0-15,-8 6 6 16,-10 4 40-16,-4 4-46 16,0 4 0-16,-24 5 11 15,-21 9-11-15,-13 0-10 16,-14 15-1-16,-7 19-82 0,0 4-68 15,15 0-223-15</inkml:trace>
  <inkml:trace contextRef="#ctx0" brushRef="#br1" timeOffset="155585.19">2582 15584 902 0,'0'0'43'0,"0"0"-14"15,0 0-7-15,0 0-17 16,0 0-5-16,0 0 28 16,29 125-13-16,-23-63 44 15,3 2-50-15,-5-4 6 16,4-10 13-16,-4-9-7 16,3-11 10-16,3-8-31 15,0-6 0-15,-3-4 13 16,-1-4-13-16,-6-6 0 15,0 2-6-15,0 0 0 16,0 0-55-16,0-4-72 16,0 0-135-16</inkml:trace>
  <inkml:trace contextRef="#ctx0" brushRef="#br1" timeOffset="156112.97">3696 15936 948 0,'0'0'67'16,"0"0"-51"-16,0 0-28 15,0 0 12-15,143 0 0 16,-79 0 26-16,5 0-21 16,-2 0-4-16,-13-9-1 15,-19 5-53-15,-19-1-89 16,-16-4-286-16</inkml:trace>
  <inkml:trace contextRef="#ctx0" brushRef="#br1" timeOffset="156328.25">3860 15743 864 0,'0'0'114'0,"0"0"-55"15,0 0 4-15,0 0-63 16,0 0 0-16,0 0 23 16,-6 104 9-16,20-51-4 15,-1 1-24-15,0-4 6 16,3-2-2-16,-1-6-8 15,5-4-10-15,1-6-34 16,-4-10-90-16,-5-14-174 0</inkml:trace>
  <inkml:trace contextRef="#ctx0" brushRef="#br1" timeOffset="157107.74">4972 15432 975 0,'0'0'99'0,"0"0"-85"0,0 0-4 16,0 0 3-16,0 0-5 16,0 0 46-16,3 151-19 15,-3-96-28-15,-7 2 33 16,2-11-40-16,5-8 1 16,0-10 29-16,0-10-29 15,9-10 6-15,18-4 1 16,16-4-6-16,15 0 28 15,13-2-30-15,10-16 0 16,-8-2-12-16,-11 4-3 16,-16 2-94-16,-19 0-55 15,-17-2-93-15,-10 0-97 0</inkml:trace>
  <inkml:trace contextRef="#ctx0" brushRef="#br1" timeOffset="157293.66">5246 15534 772 0,'0'0'133'0,"0"0"-21"16,0 0-59-16,0 0-48 16,0 0 7-16,0 0 18 15,-17 109 35-15,17-53-53 16,0 2-8-16,2 0 8 16,0 0-12-16,-2 5-1 0,0-9 1 15,9-4-96 1,7-16-25-16,11-14-198 0</inkml:trace>
  <inkml:trace contextRef="#ctx0" brushRef="#br1" timeOffset="157594.56">6399 15779 1128 0,'0'0'60'0,"0"0"-28"16,0 0-32-16,0 0 11 15,0 0 15-15,164-26-26 16,-79 22 0-16,2-4-2 15,-11 2 2-15,-18 2-3 16,-27 0-91-16,-20 4-61 16,-11-8 7-16,0 2-173 15</inkml:trace>
  <inkml:trace contextRef="#ctx0" brushRef="#br1" timeOffset="157781.81">6669 15611 742 0,'0'0'148'0,"0"0"-85"0,0 0 22 16,0 0-54-16,0 0 11 16,0 0-30-16,-4 62 37 15,10-22-10-15,2 4-31 16,1 6-3-16,3-6-5 16,-1 5-17-16,4-8-29 15,-1-10-137-15,1-17-373 16</inkml:trace>
  <inkml:trace contextRef="#ctx0" brushRef="#br1" timeOffset="158691.69">7785 15516 1029 0,'0'0'1'0,"0"0"34"16,0 0-30-16,0 0 5 15,0 0 7-15,0 0-13 16,-83-4-4-16,66 22 15 16,5 4-9-16,3 1 22 15,7-1-28-15,2 0 0 16,0 2 7-16,13-2-6 16,20 4-1-16,8-4 0 15,8-4 5-15,4 0-2 0,1 0-3 16,-8-2 0-1,-10 0 0-15,-12 0 0 0,-15-2-1 16,-9 4-2-16,0 0 6 16,-15-4-15-16,-14-2 12 15,0 2 0-15,0-6 2 16,2-3-1-16,6-5 8 16,4 0 2-16,4 0-5 15,8 0 23-15,3-13-29 16,2-13-3-16,0-12 3 15,20-6-16-15,12-12-4 16,5-6-12-16,1-2 12 16,-4 6 1-16,-17 5 19 0,-14 15 0 15,-3 12 3-15,-15 10-1 16,-17 6 11-16,-8 4-10 16,-9 6 13-16,-5 0-7 15,5 10-9-15,7 8 0 16,13 8-7-16,12 6 2 15,17 0-68-15,0-1-158 16</inkml:trace>
  <inkml:trace contextRef="#ctx0" brushRef="#br1" timeOffset="159026.68">8886 15663 1149 0,'0'0'43'0,"0"0"-33"0,0 0 25 16,0 0-32 0,0 0-3-16,0 0 6 0,158-2-5 15,-75-4-1-15,-4-4 0 16,-15 2-66-16,-19 4-8 16,-21 0-104-16,-17-5-70 15,-7 4-371-15</inkml:trace>
  <inkml:trace contextRef="#ctx0" brushRef="#br1" timeOffset="159212.59">9146 15480 680 0,'0'0'144'0,"0"0"-9"16,0 0-23-16,0 0-35 16,0 0-67-16,0 0-4 15,-44 42 10-15,40 1 2 0,2 3 15 16,2 2-33-1,0 2 0-15,0-2 5 0,0-4-5 16,16-2-34-16,5-8-77 16,0-16-156-16</inkml:trace>
  <inkml:trace contextRef="#ctx0" brushRef="#br1" timeOffset="159679.29">10095 15332 1007 0,'0'0'55'0,"0"0"28"16,0 0-4-16,0 0-49 16,0 0-30-16,0 0 0 15,-2 100 3-15,15-32 5 16,1 7-6-16,-8-7-2 16,-1-2 2-16,-3-12-14 15,2-6 12-15,0-18-89 16,-1-12-36-16,-1-12-101 15,1-6-223-15</inkml:trace>
  <inkml:trace contextRef="#ctx0" brushRef="#br1" timeOffset="159978.57">10266 15406 918 0,'0'0'162'0,"0"0"-92"15,0 0-16-15,0 0-29 16,0 0-22-16,0 0-3 15,0 101 12-15,0-42-3 16,0 4-2-16,0-5-7 16,10-6 0-16,5-10 0 15,7-12 3-15,1-8-2 16,-4-14-1-16,2-6 0 16,-8-2 17-16,1-2-17 15,-4-22 0-15,-3-4 15 0,-5 0-13 16,-2 4 5-16,0 4-7 15,-17 8 0-15,-8 8-15 16,-4 4 13-16,-2 0-61 16,2 20-59-16,12 2-110 15,13-4-229-15</inkml:trace>
  <inkml:trace contextRef="#ctx0" brushRef="#br1" timeOffset="160198.91">11229 15695 1188 0,'0'0'101'0,"0"0"-86"16,140-44 73-16,-82 38-61 16,-4 6-10-16,-6 0-9 15,-7 0-8-15,-12 0-6 16,-12 10-79-16,-12-4-21 15,-5 2-10-15,-2-8-45 16,-27 0-17-16,-7 0-101 16</inkml:trace>
  <inkml:trace contextRef="#ctx0" brushRef="#br1" timeOffset="160387.18">11398 15575 651 0,'0'0'125'16,"0"0"32"-16,0 0 7 0,0 0-71 15,0 0 17-15,0 0-75 16,-37-49-21-16,37 67 4 15,0 17-10-15,0 5 6 16,0 4-3-16,2 6-1 16,-2-10-10-16,2 4 0 15,0-8-20-15,2-4-16 16,6-10-99-16,1-18-111 16,-1-4-371-16</inkml:trace>
  <inkml:trace contextRef="#ctx0" brushRef="#br1" timeOffset="161614.07">12701 15268 922 0,'0'0'131'16,"0"0"-117"-16,0 0 26 16,-124 106 20-16,92-52-19 15,13 2 2-15,9 0-43 0,10-3 9 16,0-13-4-16,12-4-5 15,17-14 0-15,2-4 0 16,1-10 4-16,-6-8 8 16,-2 0-12-16,-3 0 0 15,-5-18 16-15,-6-8-12 16,-5-2-4-16,-5-2 6 16,0 2-4-16,0 3 15 15,-15 6-17-15,-6 6 0 16,-1 9 21-16,-7 4-21 15,-5 0-6-15,-1 8 4 16,1 15-15-16,8 0 13 16,7 8-54-16,19-4-69 15,0-6-27-15,19-11-272 0</inkml:trace>
  <inkml:trace contextRef="#ctx0" brushRef="#br1" timeOffset="161972.34">13016 15356 1065 0,'0'0'97'15,"0"0"-54"-15,0 0-1 16,0 0-38-16,0 0 5 0,0 0 0 16,-16 76-9-1,16-32 0-15,0-4-1 16,0-4 1-16,16-13 0 0,4-11-1 15,2-6 4-15,3-6-5 16,2 0 2-16,-4-18 0 16,0-5 9-16,-7-4-6 15,-5 2 6-15,-2 5 21 16,-5 6-12-16,1 6 45 16,-5 8-25-16,0 0-36 15,0 0-4-15,0 14-1 16,0 21-10-16,2 10 11 15,0 4 4-15,1 5-4 0,-1 0 2 16,6 0-52 0,6 0-57-16,4-14-121 0,13-20-284 15</inkml:trace>
  <inkml:trace contextRef="#ctx0" brushRef="#br1" timeOffset="162162.6">13648 15659 1230 0,'0'0'89'15,"0"0"-21"-15,0 0-55 16,0 0 14-16,146-40-27 16,-64 32-1-16,4 4-8 15,-14-1-21-15,-21 1-111 0,-24 3-113 16,-25-9-143-16</inkml:trace>
  <inkml:trace contextRef="#ctx0" brushRef="#br1" timeOffset="162350.67">13823 15406 247 0,'0'0'765'0,"0"0"-712"15,0 0 16-15,0 0-35 16,0 0 4-16,-52 110 38 0,52-51-76 15,0-1 5 1,0 4 1-16,9 2-4 0,0-4-4 16,4-10-91-16,3-14-149 15,4-22-251-15</inkml:trace>
  <inkml:trace contextRef="#ctx0" brushRef="#br1" timeOffset="163822.12">14714 15270 733 0,'0'0'240'0,"0"0"-198"16,0 0 23-16,0 0-56 15,0 0-9-15,0 0 42 16,-21 148-30-16,21-86 9 16,0 1-21-16,0-5 6 15,9-8-8-15,3-6 2 16,-1-12-4-16,-3-10-7 15,-2-8-57-15,-2-6-63 16,0-8-113-16,1-8-279 16</inkml:trace>
  <inkml:trace contextRef="#ctx0" brushRef="#br1" timeOffset="164491.49">14865 15346 871 0,'0'0'77'15,"0"0"10"-15,0 0-48 16,0 0-33-16,0 0 44 16,127 16-40-16,-100 10-6 15,-10 4-1-15,-12 6 2 16,-5 0 1-16,-9 8-6 16,-16-3 0-16,2-1 24 15,0-12 1-15,9-2 3 0,6-12 8 16,5 2-23-16,3-6 1 15,0-2-14-15,25-6 0 16,15-2 1-16,12 0-1 16,0 0-43-16,-2-16-27 15,-10-8-29-15,-11-4 34 16,-5-8-6-16,-8 0 39 16,-7-5 32-16,-5 10 18 15,-4 8 38-15,0 11 19 16,0 4-46-16,0 6 45 15,0 2-62-15,9 0-5 16,9 10 2-16,7 12-8 16,8 6-1-16,7 2 0 0,0-2 10 15,-2 3-11-15,-4-4 1 16,-13 4 0-16,-9-9-1 16,-10-4 1-16,-2-6 0 15,0-2-4-15,-14-6 9 16,-9-4-3-16,-6 0-2 15,-3 0 0-15,3 0 1 16,5-4-1-16,5-14 0 16,9-4 0-16,5-8-13 15,5-8 7-15,5-5-15 16,22-3 18-16,4-2-2 16,-2 4 5-16,-7 4 0 0,-7 12 11 15,-10 2-8 1,-5 12 55-16,0 6-44 0,-2 2-1 15,-21 6 13-15,-3 0-26 16,-5 0-1-16,2 4 1 16,4 10 0-16,9 8-18 15,16 2-59-15,0 0-77 16,27-2-68-16</inkml:trace>
  <inkml:trace contextRef="#ctx0" brushRef="#br1" timeOffset="164688.46">16175 15575 1109 0,'0'0'113'0,"0"0"-48"16,0 0-54-16,143-27 12 16,-78 19-9-16,1 2-2 15,-1-3-9-15,-9 4-3 16,-19 1-86-16,-14 0-46 15,-17-4-76-15,-6-2-117 16</inkml:trace>
  <inkml:trace contextRef="#ctx0" brushRef="#br1" timeOffset="164871.16">16467 15386 233 0,'0'0'534'0,"0"0"-447"16,0 0 51-16,0 0-32 0,0 0 5 15,0 0-68 1,-76-56-33-16,76 76 2 0,0 16-9 15,0 10 11-15,-4 6-14 16,2 2 4-16,-3 5-6 16,1 3 2-16,4-4-27 15,0-4-66-15,9-14-78 16,22-10-95-16</inkml:trace>
  <inkml:trace contextRef="#ctx0" brushRef="#br1" timeOffset="165224.49">17140 15360 1247 0,'0'0'38'15,"0"0"-13"-15,0 0 9 16,0 0-30-16,0 0 14 15,0 0-18-15,147-80 0 16,-116 94-14-16,-13 12 14 16,-18 10-21-16,0 4 18 15,-20 4 2-15,-16 4-10 16,1-2 11-16,1-5 0 16,10-14 2-16,9-6 7 0,7-6 8 15,8-2-5 1,0-3-8-16,12-2 8 0,26-4-12 15,11-4-7-15,16 0 3 16,1-4-78-16,3-14-52 16,-7-10-25-16,-10-2-96 15,-12-6-35-15</inkml:trace>
  <inkml:trace contextRef="#ctx0" brushRef="#br1" timeOffset="165522.41">17673 15360 657 0,'0'0'123'0,"0"0"-33"15,0 0 1-15,0 0 28 16,0 0-54-16,0 0 9 16,-63-32-25-16,59 32-44 0,4 14 18 15,0 8-23-15,0 2 0 16,9 2 19-16,24 0-18 16,7-2 2-16,7 0-1 15,1-4 7-15,0 2-2 16,-4 0-7-16,-5-4 0 15,-10 0 22-15,-12-1-22 16,-11 1 0-16,-6-3-1 16,-4 6 7-16,-29-1-11 15,-14 2 5-15,-9 4-71 16,-6-8-13-16,6-6-82 16,9-10-64-16,9-2-91 15</inkml:trace>
  <inkml:trace contextRef="#ctx0" brushRef="#br1" timeOffset="165670.76">17704 15348 803 0,'0'0'184'0,"0"0"-80"15,0 0-37-15,118-121 12 16,-72 107-26-16,10 6-34 16,5 7-19-16,-1 1 8 15,-4 0-24-15,-10 4-33 16,-8 10-158-16,-7-4-139 15</inkml:trace>
  <inkml:trace contextRef="#ctx0" brushRef="#br1" timeOffset="165982.37">18512 15200 1001 0,'0'0'149'0,"0"0"-10"15,0 0-99-15,0 0-26 16,0 0 17-16,0 0-10 15,-85 134-13-15,68-72-8 16,5 0 3-16,8 0 4 16,4-7-7-16,0-15 0 15,25-10 6-15,6-10-5 16,7-12 4-16,-3-4-5 16,2-4 1-16,-6-8 28 15,-7-14-29-15,-4-2 0 16,-11-1 11-16,-9 6-7 15,0 1 1-15,-20 9-5 0,-23 9-4 16,-12 0-16-16,-7 13-31 16,-6 19-98-16,6-4-119 15</inkml:trace>
  <inkml:trace contextRef="#ctx0" brushRef="#br1" timeOffset="167029.57">19595 15520 1078 0,'0'0'92'16,"0"0"-32"-16,0 0-46 16,0 0 4-16,0 0 10 15,0 0-28-15,62 6 7 16,-8-3-7-16,0-3 3 16,-8 0-16-16,-17 0-67 15,-17 0-106-15,-12 0-121 16</inkml:trace>
  <inkml:trace contextRef="#ctx0" brushRef="#br1" timeOffset="167204.31">19607 15673 804 0,'0'0'209'16,"0"0"-176"-16,0 0 28 15,0 0 18-15,0 0-43 16,0 0-16-16,73 0-20 15,-24 0 5-15,4 0-15 16,-3 0 9-16,-8 0-105 16,-11-8-174-16</inkml:trace>
  <inkml:trace contextRef="#ctx0" brushRef="#br1" timeOffset="167819.56">21363 15286 1033 0,'0'0'78'0,"0"0"-49"16,0 0-19-16,0 0 24 15,0 0-21-15,0 0 20 16,-77 110 17-16,50-60-45 15,6-6-4-15,7-5 6 16,10-11-4-16,4-5 30 16,0-5-33-16,22-1 0 15,18-5 39-15,14-6-28 16,15-2 11-16,11-4-8 16,2 0-6-16,3 0-2 15,-7 0-6-15,-13 0-33 16,-17-4-7-16,-14 4-80 0,-18-4-51 15,-16 0-49-15,0-2-103 16</inkml:trace>
  <inkml:trace contextRef="#ctx0" brushRef="#br1" timeOffset="168032.54">21592 15436 780 0,'0'0'152'0,"0"0"-13"15,0 0-52-15,0 0-31 16,0 0-3-16,0 0-53 16,-15 36 0-16,15 8 24 0,0 1-23 15,10 5-1-15,1 2 0 16,5 2 6-16,-3-4-22 16,3 0-35-16,4-8-114 15,0-14-71-15,3-10-364 16</inkml:trace>
  <inkml:trace contextRef="#ctx0" brushRef="#br1" timeOffset="168437.24">22294 15348 1109 0,'0'0'55'16,"0"0"31"-16,0 0-55 16,0 0-12-16,0 0 59 15,95-104-64-15,-59 96-11 16,-3 8-3-16,-6 0 0 15,-4 0-5-15,-4 16 5 16,-3 16 0-16,2 4 3 0,-7 10-2 16,-4 6 7-16,-7 6-8 15,0 0 0-15,0-5 12 16,0-3-12-16,0-6 0 16,2-4 2-16,0-8 0 15,0-4-4-15,-2-8-28 16,0-4-86-16,0-4-1 15,0-6-179-15,-4-6-468 16</inkml:trace>
  <inkml:trace contextRef="#ctx0" brushRef="#br1" timeOffset="168618.3">22304 15691 597 0,'0'0'601'16,"0"0"-560"-16,0 0 79 0,0 0-67 15,0 0-16-15,0 0-19 16,114-54-10-16,-36 50-16 16,-2 0 5-16,2-2-75 15,-2-6 4-15,-5-2-121 16,-7-4-162-16</inkml:trace>
  <inkml:trace contextRef="#ctx0" brushRef="#br1" timeOffset="168987.47">23069 15328 1069 0,'0'0'146'0,"0"0"-42"15,0 0-24-15,0 0-17 16,0 0-36-16,0 0-14 15,56-98-13-15,-19 98 2 16,-3 0-10-16,-7 0 8 16,-3 4 0-16,-3 16-9 15,-8 10 9-15,-5 6-4 16,-3 8-1-16,-5 10 10 16,0 4-4-16,0 0-1 15,0 1 0-15,0-5 12 0,0-2-12 16,0-8 0-16,-3-6-6 15,-1-4 10-15,-2-6-13 16,-1-6-55-16,-2-8-36 16,-2-2 14-16,2-8-144 15,-5-4-63-15,-1-4-232 16</inkml:trace>
  <inkml:trace contextRef="#ctx0" brushRef="#br1" timeOffset="169164.6">23071 15727 511 0,'0'0'434'0,"0"0"-276"15,0 0-8-15,0 0-28 16,0 0-44-16,0 0-16 0,0-62-8 16,56 56-54-1,15-2-4-15,5 2 2 0,-1-2-21 16,6 0 23-16,4 4-61 16,-5-1-8-16,-9 5 5 15,-24 0-130-15,-22 0-181 16</inkml:trace>
  <inkml:trace contextRef="#ctx0" brushRef="#br1" timeOffset="169877.6">20496 15619 667 0,'0'0'170'0,"0"0"-55"0,0 0 0 16,0 0-36-16,0 0 46 15,0 0-86-15,-63 0 11 16,63 0-8-16,5 0-36 16,24 1 19-16,15 6 10 15,16-5 4-15,7-2 31 16,-5 0-70-16,-4 0 1 15,-16 0-1-15,-10 0 8 16,-14 0-16-16,-12 0 0 0,-4 0-82 16,-2 0 27-16,0 0-63 15,-8-2-26-15,-17-6-85 16,-2 0-141-16</inkml:trace>
  <inkml:trace contextRef="#ctx0" brushRef="#br1" timeOffset="170103.57">20650 15418 947 0,'0'0'135'15,"0"0"-30"-15,0 0 5 16,0 0-59-16,0 0-21 16,0 0-30-16,-8 58 0 15,8 0 49-15,10 13-15 16,1 3-13-16,2 6-14 0,-2 0 0 15,4-6-3-15,2-6-4 16,-2-9-22-16,-4-7-31 16,-4-10-70-16,-7-8-84 15,0-20-244-15</inkml:trace>
  <inkml:trace contextRef="#ctx0" brushRef="#br1" timeOffset="178604.05">20289 15043 753 0,'0'0'20'0,"0"0"-7"0,0 0 108 16,0 0-107-16,0 0-7 16,0 0 7-16,0 0-3 15,-10 98-2-15,10 9 61 16,0 27-48-16,-2 18 26 15,-16 13-48-15,0-5 0 16,3 3 15-16,3-7-15 16,4-14 0-16,1-11 10 15,3-17-5-15,2-20 36 16,0-13-39-16,2-17 1 16,0-12 24-16,0-16-20 15,0-14 1-15,2-12-8 0,6-10 6 16,5 0 18-16,8 0-20 15,6 0-2-15,6-10 12 16,7-8-13-16,7 4-1 16,15 2 0-16,16 2 1 15,21-2-7-15,16 6 6 16,23 2 0-16,23-4-2 16,17 4 2-16,20-6-3 15,7 2-5-15,1 2-29 16,-2-2 37-16,-1-2-26 15,-14 2-3-15,-4-5 22 16,-13-1-10-16,-16 1 0 16,-10-5 14-16,-15 4 3 0,-23-3-6 15,-12 3 6 1,-18 0 0-16,-11 2 4 0,-11 2-2 16,-10 0 6-16,-8 2-8 15,-7 0 3-15,-6 2 27 16,-5-2-28-16,-9 4 0 15,-5-4 25-15,0 6-12 16,-4-6 21-16,-2-2-19 16,2-2-13-16,-2-14 37 15,0-6-36-15,0-14 2 16,0-15 11-16,0-7-16 16,-7-16 14-16,2-6-16 0,3-4 0 15,2-8 10-15,0-7-10 16,0 3 0-16,0-2 4 15,0 3-4-15,0 5 4 16,0 12-4-16,0 16 0 16,0 22 1-16,0 20 1 15,0 11-2-15,0 3 4 16,2 6-1-16,0 0-2 16,1-2-1-16,2 2 0 15,-1-8-2-15,3-4 3 16,-3 4-1-16,0-2 12 15,4 4-12-15,-6 8 22 16,0 2-22-16,0 2 4 0,-2 4 12 16,0-2-16-1,2 2 0-15,0-2 14 0,-2-6-13 16,5 2 14-16,-3-2-15 16,2 4 0-16,1-6 6 15,-2 6-6-15,-3 0 0 16,2 0 3-16,-2 4-2 15,0 0 11-15,0 0-12 16,0 0 0-16,0 0-1 16,0 0 1-16,-14 0-7 15,-17 0 4-15,-21 0 6 16,-12 8-13-16,-12 2 10 0,-13-2-7 16,-17-2-20-1,-19 0 20-15,-20 0-17 0,-13-6 5 16,-10 0 7-16,-1 0 1 15,-5 0 11-15,-2 0 0 16,-2 0 0-16,4 0 0 16,12 0-3-16,15 0-1 15,8 0 8-15,12 0-7 16,12 4 3-16,5 2 0 16,10 2-17-16,13 0 17 15,9 2-19-15,9-2 14 16,4 2-30-16,5 0 28 15,9-4-12-15,9 0 19 16,8-2-11-16,7-4 11 16,10 0 0-16,5 0-3 15,6 0 8-15,-1 0-6 0,1 0 1 16,-8 0 0-16,1 0-16 16,-3 0 16-16,-7 0-52 15,-6 0 19-15,-6 0-8 16,-3 0 38-16,3 0-42 15,4 0 1-15,8 0 41 16,6 2-45-16,3 0-70 16,7-2-12-16,5 0-276 15</inkml:trace>
  <inkml:trace contextRef="#ctx0" brushRef="#br1" timeOffset="180084.55">12975 465 527 0,'0'0'87'16,"0"0"-42"-16,0 0 5 16,0-109 18-16,0 86-61 15,0 5 70-15,0 8-42 16,0 3-3-16,0 7 24 15,0 0-56-15,0 37-13 16,0 49 5-16,0 68 8 16,-10 77 23-16,-11 94-4 15,-6 94-17-15,-2 58 20 0,10 40-19 16,7 15-6-16,12-19 0 16,0-15 3-16,10-15-5 15,3-28 5-15,-9-26-23 16,-4-26 12-16,0-32-25 15,0-30-68-15,-6-34-3 16,1-30-44-16,1-41-201 16</inkml:trace>
  <inkml:trace contextRef="#ctx0" brushRef="#br1" timeOffset="180923.31">12833 7010 662 0,'0'0'13'16,"0"0"7"-16,0 0-25 15,11 136 16-15,-6 5 45 16,1 53 16-16,4 63-9 16,-2 58-8-16,3 32-55 15,1 20 0-15,-1-8 0 16,-1-31 0-16,2-17 0 16,-1-30-5-16,3-22 11 15,-1-18-8-15,-2-15 2 16,-4-1-56-16,-7-15-50 0,0-5-301 15</inkml:trace>
  <inkml:trace contextRef="#ctx0" brushRef="#br1" timeOffset="181884.84">13038 11318 686 0,'0'0'48'0,"0"0"-38"16,0 0-6-16,0 0 3 15,0 0-14-15,0 118 14 16,0 0-5-16,0 28 84 0,0 21-55 15,0-5-7 1,0-11-10-16,0-15-10 16,7-22 17-16,8-18-21 15,1-13 0-15,2-15 1 0,-2-10-1 16,1-12-25-16,-3-13-52 16,-8-19-144-16</inkml:trace>
  <inkml:trace contextRef="#ctx0" brushRef="#br1" timeOffset="182635.54">13139 12585 757 0,'0'0'0'0,"0"0"-1"0,183-10-1 15,-68 6 4-15,21-1-2 16,27 0 21-16,24-5-12 15,24 0 71-15,30-5-14 16,19 0-13-16,25 1 16 16,21-3-40-16,24 1-1 15,19 2-28-15,10 3 11 16,18 2 11-16,6 1-22 16,12 2 0-16,8 4-4 15,5 2 12-15,1 0-6 16,-3 0-2-16,-2-2 0 15,-21 2-8-15,-16 0 8 16,-28 0 0-16,-32 0-4 16,-30 0-2-16,-36 0-7 15,-30 0-26-15,-35 6-31 0,-38 2 47 16,-31 1-119-16,-31-4 13 16,-30-1-76-16</inkml:trace>
  <inkml:trace contextRef="#ctx0" brushRef="#br1" timeOffset="183984.84">21968 12464 761 0,'0'0'18'0,"0"0"-17"16,134-2-2-16,-25 2 1 15,18 4 0-15,22 6 4 16,19 0-4-16,17-2 0 16,17 1 25-16,18-5-12 15,2 0 13-15,-6-3-11 16,-14 2 6-16,-26 3 9 15,-28 2-30-15,-28-4-2 16,-26 0-1-16,-19-4 6 16,-11 0-5-16,-10 0 2 0,-10 0 0 15,-10 0 15 1,-12 0-6-16,-8-4-7 0,-7 4 31 16,-7 0-4-16,2 0 5 15,-2 0-34-15,4 0 0 16,0 0-2-16,3 10 2 15,0 13 0-15,0 20-2 16,-5 17 7-16,2 24-3 16,-4 39-2-16,0 27 0 15,0 27 30-15,0 29-26 16,0 12-4-16,0 13 15 16,0 8-9-16,-4 7-7 0,2 3 1 15,2-4 0-15,0 1 5 16,0-13-5-16,0-9 0 15,0-7-6-15,0-11 3 16,19-9-25-16,2-14-13 16,5-23-37-16,-1-18-5 15,2-29-83-15,-3-19-192 16</inkml:trace>
  <inkml:trace contextRef="#ctx0" brushRef="#br1" timeOffset="184832.5">24929 16794 302 0,'0'0'316'0,"0"0"-313"15,0 116 53-15,10-50 15 16,5 14-25-16,3 2 39 16,1 3-42-16,2-1-28 15,-1-8-14-15,3-4 2 16,-6-14 2-16,1-5-5 15,-3-13-10-15,-3 0 4 16,-3 0-63-16,-7-8-67 0,-2 0-148 16</inkml:trace>
  <inkml:trace contextRef="#ctx0" brushRef="#br1" timeOffset="188284.47">13696 549 594 0,'0'0'78'0,"0"0"-35"15,0 0-8-15,0 0-12 16,0 0 25-16,0 0-36 15,-23-2 14-15,19 0-22 16,4 0 46-16,-2 0-14 0,-3 2-2 16,3 0 36-16,-1 0-70 15,1 0 0-15,0 0 38 16,2 0-16-16,0 0 1 16,0 0 11-16,0-2-21 15,0 2 48-15,0-4-61 16,16-2 0-16,11 0 8 15,10 0-8-15,3 4-4 16,-2 2 0-16,-4 0 8 16,-12 0-9-16,-8 8 5 15,-8 10 0-15,-6 4-5 16,0 2 5-16,0 0-1 0,-20 0-1 16,0-4 4-1,0-2-4-15,0-6 2 0,2 1 0 16,4-8 5-16,4-2-5 15,5-1-1-15,3-2-2 16,2 0 6-16,0 0 2 16,0 0-5-16,0 2 0 15,11 0-3-15,18-1 8 16,11 3-8-16,7 3 3 16,-5-1 0-16,-7 2-1 15,-10 0 1-15,-11-1 0 16,-10 4-3-16,-4-4 3 15,0 4-1-15,-16 1 1 16,-15 0 0-16,-9-2-7 16,-2-2 7-16,-3-2-16 0,1-4 12 15,-1-2-39-15,5 0-10 16,5 0-35-16,1 0-53 16,8-2 55-16,3-12-82 15,8-4-267-15</inkml:trace>
  <inkml:trace contextRef="#ctx0" brushRef="#br1" timeOffset="188633.47">13564 573 608 0,'0'0'110'16,"0"0"-42"-16,0 0-68 16,0 0 59-16,0 0-20 0,-142 76-5 15,117-22 15-15,12 9-14 16,11 5-7-16,2 4-20 15,19 0-6-15,28-9 27 16,20-9-29-16,16-14 0 16,10-16 13-16,5-14-11 15,4-10 9-15,-4-5-11 16,-6-22 0-16,-12-14 6 16,-20-4-4-16,-18-10-2 15,-25-7 18-15,-17-10-17 16,-8-10 9-16,-32-4-10 15,-16 3 3-15,-17 13 28 16,-16 16-29-16,-13 18-2 16,-10 22 15-16,0 14-8 15,1 22-5-15,4 30-2 0,13 18-23 16,21 15-18-16,26-3-189 16,25-2-265-16</inkml:trace>
  <inkml:trace contextRef="#ctx0" brushRef="#br1" timeOffset="190065.44">15971 519 768 0,'0'0'103'0,"0"0"-80"15,0 0 9-15,0 0 22 16,0 0-25-16,0 0-21 16,-6-10-8-16,6 44 0 15,0 8 17-15,0 10-10 16,0 5 4-16,0 2 3 16,0-2-10-16,6-3 6 15,0-12-10-15,1-8 0 16,-1-6-18-16,4-12 2 15,-2-4-48-15,3-10-62 16,3-2-140-16</inkml:trace>
  <inkml:trace contextRef="#ctx0" brushRef="#br1" timeOffset="190537.65">16337 627 684 0,'0'0'68'0,"0"0"-4"15,0 0 50-15,0 0-63 16,0 0-16-16,0 0-35 15,-6 21 11-15,-3 16-16 16,5 6 5-16,4 5 0 16,0-4 7-16,6-6-7 15,17-6 0-15,8-8-3 16,3-10 10-16,1-10 0 16,-2-4-7-16,3 0 0 15,-5-16 16-15,0-8-16 16,-6-6 1-16,-5-2-1 15,-7-6 7-15,-4-1-11 16,-4 2 4-16,-5 1 0 16,0 7 6-16,-5 5-6 0,-14 8 0 15,-8 2 0-15,-2 4-4 16,-7 2-14-16,-2 6 18 16,2 2-28-16,5 0 26 15,7 4-44-15,6 12-68 16,9 2-123-16</inkml:trace>
  <inkml:trace contextRef="#ctx0" brushRef="#br1" timeOffset="190846.04">16877 597 685 0,'0'0'176'0,"0"0"-120"16,0 0 35-16,0 0-34 15,0 0-40-15,0 0 12 16,-4-22-29-16,4 22-5 16,0 16 0-16,4 12 10 15,0 6 1-15,-4 4-6 16,0 2 0-16,0 0-1 15,0-5 1-15,3-5-11 16,1-4 7-16,1-6-63 0,4-4-50 16,4-8-32-16,1-8-108 15</inkml:trace>
  <inkml:trace contextRef="#ctx0" brushRef="#br1" timeOffset="191165.99">17195 605 703 0,'0'0'93'16,"0"0"-59"-16,0 0 24 0,0 0 16 16,0 0 19-16,0 0-73 15,3-20-11-15,-3 20 32 16,0 0-24-16,0 0-7 15,0 0 6-15,0 0-10 16,3 0-8-16,1 16 2 16,5 10 0-16,1 2 14 15,2 2-14-15,1 5 0 16,3-3-6-16,-1 0 17 16,-1-2-25-16,1-4-6 15,-4-4-77-15,-1-8-14 16,-6-6-112-16</inkml:trace>
  <inkml:trace contextRef="#ctx0" brushRef="#br1" timeOffset="191670.13">17681 575 692 0,'0'0'95'0,"0"0"-35"0,0 0 49 15,0 0-37-15,0 0-38 16,0 0-34-16,0-8 11 15,-2 38-1-15,-2 10-10 16,4 3 3-16,0-2 12 16,11 0-12-16,16-9-3 15,4-6 0-15,4-10 9 16,-1-6-9-16,-3-8 0 16,-4-2 0-16,-1 0 8 15,-3-6-7-15,-6-14-1 16,-3-6 0-16,-3-8 6 15,-9-2 10-15,-2-5-16 16,0-3 0-16,0 2 16 16,-15 0-14-16,-10 4-2 15,-6 10 0-15,-2 10 5 0,-1 10-19 16,1 8 14-16,4 0-23 16,4 12 8-16,9 14-33 15,10 4-10-15,6 4-12 16,0-6-122-16,6-6-83 15</inkml:trace>
  <inkml:trace contextRef="#ctx0" brushRef="#br1" timeOffset="192082.94">18122 569 581 0,'0'0'85'16,"0"0"-82"-16,0 0 1 16,0 0 50-16,0 0-5 15,0 0 13-15,0 134-35 16,0-89-4-16,0-3-8 16,0-6-10-16,14-6 5 15,15-10-10-15,4-8 13 16,3-6-12-16,2-6-1 15,-5 0 0-15,0-2 8 16,-4-16-6-16,-4-8 4 16,-5-2-4-16,-9-6 9 0,-7-4 44 15,-4-4-37 1,0-2-4-16,-12 1 23 0,-13 3-35 16,-8 10 7-16,-5 8-9 15,-5 12 0-15,1 10 0 16,2 0 0-16,9 8-20 15,8 18-13-15,10 6-54 16,8 0-115-16,5-2-476 16</inkml:trace>
  <inkml:trace contextRef="#ctx0" brushRef="#br1" timeOffset="192453.31">18874 535 558 0,'0'0'461'0,"0"0"-381"16,0 0-53-16,0 0-18 0,0 0 3 16,0 0-10-1,-3 60 33-15,3-20-26 0,0 2-6 16,0-3 10-16,0-6-13 16,9-6 0-16,2-3 1 15,-1-8-1-15,-4-2 0 16,0-4-6-16,-1 0-6 15,1 0-22-15,4 0-53 16,-4-6-52-16,3-4-86 16</inkml:trace>
  <inkml:trace contextRef="#ctx0" brushRef="#br1" timeOffset="193334.57">19277 495 692 0,'0'0'132'0,"0"0"-25"0,0 0-59 16,0 0-3-16,0 0-43 16,0 0 6-16,0 54 46 15,-9-12-35-15,2 4 4 16,5 2 12-16,2-2-19 16,0-6-3-16,0-7-13 15,7-7 8-15,4-4-3 16,-3-8-5-16,2-4 0 15,-8-4 5-15,0-4-4 16,1-2-2-16,-3 0 0 0,0 0 1 16,0 0 22-1,0 0-20-15,0 0-2 0,2 0 47 16,-2 0-31-16,2 0-5 16,0 0-11-16,9 0 0 15,5 0 1-15,9 0-1 16,4 0-5-16,-4 0 5 15,2 0 1-15,0 0-1 16,-2-10-1-16,-5-4 1 16,0-4-2-16,-6-6 3 15,-6-6-1-15,-6-9 3 16,-2-2-1-16,0-8-4 0,-22-1-5 16,-7 4 6-1,-4 8-15-15,-1 8 16 0,1 12 0 16,0 10-2-16,1 8 2 15,1 0-15-15,6 24-78 16,8 10-32-16,10 0-24 16,7-2-214-16</inkml:trace>
  <inkml:trace contextRef="#ctx0" brushRef="#br1" timeOffset="193659.28">19885 567 924 0,'0'0'124'16,"0"0"-43"-16,0 0-6 15,0 0-46-15,0 0-28 16,0 0 6-16,0 23-7 16,2 13 0-16,-2 5 0 15,3 4 12-15,-1 1-14 0,4-2 2 16,3-6-24 0,1-8 11-16,-2-6-97 0,1-8-23 15,0-8-67-15,0-8-152 16</inkml:trace>
  <inkml:trace contextRef="#ctx0" brushRef="#br1" timeOffset="194000.37">20246 559 889 0,'0'0'143'0,"0"0"-53"16,0 0-21-16,0 0-44 15,0 0-9-15,0 0-6 16,22 36-6-16,-15 4-4 15,-5 9 29-15,0 1-29 16,-2 0 0-16,3-4-1 16,1-8 8-16,5-8-25 15,0-6-3-15,0-4-120 16,-2-12-62-16,-3-8-338 16</inkml:trace>
  <inkml:trace contextRef="#ctx0" brushRef="#br1" timeOffset="194381.84">20714 615 879 0,'0'0'67'16,"0"0"-51"-16,0 0-3 15,0 0-9-15,0 0 48 16,-60 116-16-16,60-59-27 16,0 3 26-16,0-8-35 0,15-8 0 15,12-12 8-15,4-12-7 16,5-14 5-16,-1-6-6 16,6 0 2-16,-6-16 28 15,1-12-26-15,-5-6-4 16,-6-4 40-16,-10-6-14 15,-9-8 7-15,-6-3-29 16,0 1 3-16,-17 6 36 16,-12 12-35-16,-6 12 1 15,-5 16 9-15,-5 8-18 16,-7 8-75-16,2 22-102 16,0 0-289-16</inkml:trace>
  <inkml:trace contextRef="#ctx0" brushRef="#br1" timeOffset="-162955.79">20678 1197 502 0,'0'0'92'0,"0"0"-57"16,0 0 2-16,0 0 29 15,0 0-44-15,0 0-11 0,0 0 43 16,-9 0-33-16,7 0-8 16,2 0 5-16,-2-2-17 15,0 2 55-15,2-2-46 16,-5 2 4-16,1 0 21 15,-3-2-33-15,-2 0 1 16,5 0 15-16,-3 2-10 16,1 0 53-16,6 0-51 15,-3 0-2-15,3 0 29 16,0 0-19-16,0 0-4 16,20 0-14-16,23 0 5 15,16 0 0-15,13 0-5 16,3 0 0-16,4 0 5 0,-2 0-4 15,-5 0 11-15,-12 0-12 16,-18 0 2-16,-15 0 6 16,-14 0-8-16,-8 0 0 15,-5 0 4-15,0 0 3 16,0 0 8-16,0 0-15 16,-9 0-8-16,-11 0-4 15,-4 0-62-15,-3 0-54 16,2-4-134-16</inkml:trace>
  <inkml:trace contextRef="#ctx0" brushRef="#br1" timeOffset="-160712.58">20237 1203 540 0,'0'0'108'0,"0"0"-82"16,0 0-23-16,0 0 30 15,0 0 38-15,0 0-35 0,0 0 3 16,0 0-6-16,0 0-22 16,-2 0 28-16,0 0-22 15,-5 0-16-15,-2 0 32 16,2 0-31-16,1 0 7 15,-1 0 17-15,3 0-24 16,2 0 41-16,0 0-31 16,2 0-8-16,0 0 26 15,0 0-30-15,0 0 0 16,0 0 2-16,4 0 11 16,15 0-12-16,15 0-1 15,6 0 0-15,0 2 10 0,2-2-10 16,-1 0 0-16,-10 0-5 15,-7 0 13-15,-8 0-9 16,-12 0 1-16,-2 0 0 16,-2 0-1-16,0 0 1 15,0 0 0-15,0 0-2 16,0 0 8-16,5 0-17 16,2 0 11-16,-3 0-66 15,-4 0-19-15,0 0-117 16,-13 0-372-16</inkml:trace>
  <inkml:trace contextRef="#ctx0" brushRef="#br1" timeOffset="-159496.68">13789 2420 638 0,'0'0'78'0,"0"0"12"16,0 0-22-16,0 0-5 15,0 0 30-15,0 0-36 16,11-52 12-16,-11 52-44 16,0 0-13-16,0 0 11 15,0 14-23-15,0 20 0 16,0 12 17-16,2 8-15 15,0 3 14-15,1-2-16 16,4-4 0-16,-3-9 2 16,3-8-2-16,4-8-14 15,0-4-41-15,2-10-88 0,0-8-68 16,1-4-269-16</inkml:trace>
  <inkml:trace contextRef="#ctx0" brushRef="#br1" timeOffset="-159291.89">14020 2544 928 0,'0'0'123'0,"0"0"-123"16,0 0 11-16,0 0-11 16,0 0 44-16,83 119-24 15,-56-79-1-15,2-6-19 0,0-4 8 16,0-4-13-1,-3-8 5-15,-6-2-81 0,-3-10-78 16,-9-6-131-16</inkml:trace>
  <inkml:trace contextRef="#ctx0" brushRef="#br1" timeOffset="-159078.25">14295 2534 794 0,'0'0'151'15,"0"0"-103"-15,0 0 7 16,0 0-50-16,0 0 9 16,-114 79 23-16,72-29-24 0,-5 4 35 15,2-4-48 1,1-6 0-16,9-12 4 0,8-6-4 16,6-8-3-16,9-4-27 15,4-6-78-15,8-8-32 16,0 0-175-16</inkml:trace>
  <inkml:trace contextRef="#ctx0" brushRef="#br1" timeOffset="-158561.95">14498 2541 935 0,'0'0'86'0,"0"0"-86"16,0 0 0-16,0 0 23 15,0 0 0-15,0 0 6 16,-63 108-29-16,45-90 9 16,3-8-2-16,1-6-7 15,6-4 0-15,1 0 19 16,0-6-8-16,0-16-1 16,7-7-6-16,0-3 3 15,0 6 34-15,10 4-29 16,5 8 1-16,3 8 1 15,6 6-13-15,3 0-2 16,4 13 1-16,-2 13 0 16,-4 6-3-16,-5 5 3 15,-11 8 0-15,-9 3 0 0,0 0 1 16,-11 0-2 0,-16-8-37-16,0-7-1 15,0-14 26-15,-2-7-2 0,0-6 15 16,4-6-2-16,4 0 4 15,5 0 7-15,7-8-7 16,5-2 1-16,4 2 57 16,0 1-50-16,2 3-4 15,20 4-5-15,4 0 4 16,3 0-6-16,5 15 1 16,2 1 0-16,4-2-2 15,2-4 2-15,3-3-8 16,-5-6-35-16,-7-1-94 15,-8 0-106-15,-10-9-325 0</inkml:trace>
  <inkml:trace contextRef="#ctx0" brushRef="#br1" timeOffset="-158348">14662 2137 1038 0,'0'0'68'0,"0"0"-46"16,0 0 11-16,0 0-22 16,0 0 27-16,-6 111 4 0,12-61-42 15,3 0 10-15,1-4-10 16,-4-10-25-16,-2-4 16 16,-2-4-91-16,-2-2-47 15,0-5-174-15</inkml:trace>
  <inkml:trace contextRef="#ctx0" brushRef="#br1" timeOffset="-158056.25">14930 2817 973 0,'0'0'88'0,"0"0"-37"15,0 0-11-15,0 0-11 16,0 0 38-16,0 0-56 16,120-12-8-16,-73 10-6 15,-2-2 9-15,-8 2-11 16,-10-2 5-16,-9 2-88 15,-11-2 4-15,-7-4-125 16,0-4-62-16</inkml:trace>
  <inkml:trace contextRef="#ctx0" brushRef="#br1" timeOffset="-157857.92">15166 2617 483 0,'0'0'331'0,"0"0"-204"0,0 0-48 16,0 0-47-16,0 0 7 15,0 0 33-15,-11 76-31 16,11-36-17-16,0 0-20 16,0-2 20-16,0 0-24 15,8-4 0-15,8 0-11 16,-5-2 0-16,1-6-88 16,-3-7-58-16,-3-11-137 15</inkml:trace>
  <inkml:trace contextRef="#ctx0" brushRef="#br1" timeOffset="-157568.43">15639 2556 1031 0,'0'0'102'15,"0"0"-77"-15,0 0 10 16,0 0-32-16,0 0 34 16,0 0-30-16,24 85 27 0,-19-27-1 15,-3 2-23 1,-2-2-2-16,2-4-8 0,0-6 1 16,4-11-9-16,6-8 8 15,-1-7-54-15,4-8-47 16,1-7-70-16,1-7-179 15</inkml:trace>
  <inkml:trace contextRef="#ctx0" brushRef="#br1" timeOffset="-157302.18">15984 2687 925 0,'0'0'169'0,"0"0"-124"15,0 0 31-15,0 0 14 16,0 0-69-16,0 0-7 16,-5 2-12-16,23 24 0 15,0 2 1-15,4 6-3 16,3-2 0-16,1-2-3 16,7-2 3-16,2-4 0 15,-2-2-3-15,2-5-1 16,-3-6-32-16,-5-4-77 15,-4-6-17-15,-7-1-53 16,-3 0-308-16</inkml:trace>
  <inkml:trace contextRef="#ctx0" brushRef="#br1" timeOffset="-157110.22">16275 2657 878 0,'0'0'140'0,"0"0"-91"0,0 0 4 15,0 0 14-15,0 0-29 16,-113 78-17-16,75-32 6 16,-7 6-20-16,-1 2-1 15,-3-2-6-15,9-6-29 16,9-11-23-16,10-9-52 16,8-12-18-16,6-8-150 15</inkml:trace>
  <inkml:trace contextRef="#ctx0" brushRef="#br1" timeOffset="-156545.93">16686 2699 1093 0,'0'0'106'0,"0"0"-106"16,0 0 0-16,0 0 7 15,0 0 1-15,0 0-6 16,-43 40 10-16,1-18-8 16,2-8-2-16,5-6-2 15,3-6 0-15,8-2 3 16,3 0-3-16,8-6 0 0,9-12 6 16,4-4-6-16,0 0 28 15,17 0-28-15,12 4 0 16,5 8 11-16,-1 10-11 15,0 0 0-15,-4 2 0 16,0 22 3-16,-2 6-7 16,-6 4 4-16,-6 4 0 15,-9 6-3-15,-6 2 3 16,0 7 0-16,-29-6-4 16,-4-2-32-16,2-13-3 15,7-14-4-15,3-10 41 16,9-8-2-16,0 0 4 0,3-2 0 15,9-16-2-15,0-4 6 16,0 4 35-16,2 4-23 16,11 6-6-16,3 4 34 15,2 4-30-15,2 0-1 16,5 0-13-16,4 15 11 16,2 0-7-16,4-1-4 15,7-6 0-15,3-2-9 16,0-6-35-16,0 0-59 15,1 0-35-15,-3-3-121 16,-10-15 124-16</inkml:trace>
  <inkml:trace contextRef="#ctx0" brushRef="#br1" timeOffset="-156195.46">16806 2458 929 0,'0'0'146'16,"0"0"-142"-16,0 0 31 16,0 0 12-16,0 0-24 15,0 0-21-15,75-42-2 16,-46 44 2-16,-4 16 0 16,-12 6-2-16,-5 4 0 15,-8 7-3-15,0 1 3 0,-10 0 0 16,-5-7-4-1,3-4 9-15,8-7-4 0,4-6-1 16,0-4 0-16,0 0 31 16,9-2-24-16,13-4 12 15,5-2-9-15,6 0 1 16,3 0 0-16,2 0-11 16,-2-6-6-16,-5-2-3 15,-6 0-51-15,-12 2-22 16,-7 2-46-16,-6 0-162 15</inkml:trace>
  <inkml:trace contextRef="#ctx0" brushRef="#br1" timeOffset="-155461.33">17490 2865 892 0,'0'0'176'0,"0"0"-111"15,0 0 57-15,0 0-85 0,0 0-4 16,0 0 10-16,38 0-25 16,11 0 18-16,7 0-36 15,8 0 5-15,3 0 0 16,-5 0-5-16,-13 0-13 15,-16 0-51-15,-15 0-45 16,-15-10 5-16,-3-4-4 16,-3-2-89-16,-26-6 59 15,-6 0 1-15,-3-4 103 16,1-4 30-16,2 4 4 16,12 2 38-16,2 6 67 15,10 6 12-15,4 6 28 16,5 6-57-16,2 0-46 15,0 2-20-15,0 28-17 0,0 12 102 16,0 12-69-16,0 4-14 16,0 4 32-16,0-1-52 15,0-6 0-15,0-4-4 16,14-13 6-16,3-8-14 16,3-8-15-16,1-12-110 15,-2-8-50-15,4-2-397 16</inkml:trace>
  <inkml:trace contextRef="#ctx0" brushRef="#br1" timeOffset="-152394">18327 2682 472 0,'0'0'258'0,"0"0"-190"16,0 0 2-16,0 0 9 16,0 0-40-16,0 0-21 15,0-11 7-15,0 31-15 16,0 12-10-16,0 10 46 16,0 6-45-16,0 0 49 15,0 0-50-15,0-4 4 16,0-8 1-16,0-8-4 15,3-6-1-15,-1-4 0 16,2-7-13-16,1-1 9 16,2-6-103-16,2-4-99 15,1 0-221-15</inkml:trace>
  <inkml:trace contextRef="#ctx0" brushRef="#br1" timeOffset="-152155.62">18535 2795 966 0,'0'0'62'0,"0"0"-55"16,0 0 9-16,0 0 9 16,131 52 46-16,-79-20-60 15,0 2-6-15,0-2 6 16,-9-3-10-16,-7-5-2 0,-10-6 0 15,-11-4-50-15,-8-6 20 16,-7-7-118-16,0-1-87 16,0 0-115-16</inkml:trace>
  <inkml:trace contextRef="#ctx0" brushRef="#br1" timeOffset="-151974.72">18876 2731 785 0,'0'0'80'0,"0"0"-33"16,0 0-32-16,0 0 64 16,0 0-14-16,-102 146-32 15,67-93-7-15,-2 1-26 0,1-6 10 16,7-6-21 0,7-10 7-16,6-8-54 0,4-8-23 15,2-14-152-15</inkml:trace>
  <inkml:trace contextRef="#ctx0" brushRef="#br1" timeOffset="-151431.37">19223 2771 1025 0,'0'0'22'0,"0"0"2"0,0 0-31 15,0 0 14-15,0 0 4 16,0 0 5-16,-89 82-16 16,62-72 7-16,3-8-7 15,4-2 0-15,2 0 15 16,0-12-12-16,4-10-3 16,8 0 15-16,4-2-10 15,2 2 13-15,0 4-14 16,22 8 5-16,7 6 12 15,7 4-21-15,6 0 0 16,3 20-5-16,-1 8 10 16,-6 6-7-16,-9 2 2 15,-13 4 0-15,-16 2-2 16,0 4 2-16,-27-2-16 0,-11-5-2 16,1-11-4-16,2-10 18 15,4-10-10-15,10-8 14 16,0 0 1-16,10 0 3 15,2-8-4-15,7-4 25 16,2 2-12-16,0 4 5 16,0 2-18-16,20 4 2 15,7 0 2-15,6 0-4 16,5 6 0-16,7 4-2 16,3 0 9-16,4-2-7 15,0-4 0-15,-2-4-22 16,-5 0 0-16,-3-2-101 0,-6-20-114 15,-12-9-331 1</inkml:trace>
  <inkml:trace contextRef="#ctx0" brushRef="#br1" timeOffset="-151080.93">19513 2334 952 0,'0'0'96'15,"0"0"-96"-15,0 0 13 16,0 0-13-16,0 0 18 16,-18 102-16-16,18-62 22 15,0 0-24-15,0-8 0 0,13-11-1 16,3-12 10 0,5-6 9-16,-2-3-18 0,1-4 0 15,3-18 19-15,-6-5-16 16,-1 0-3-16,-3 2 13 15,-6 7-3-15,-2 8 59 16,-3 6-54-16,-2 4-15 16,0 0 15-16,0 0-15 15,2 24-8-15,3 10 3 16,-1 10 10-16,0 1-4 16,3 3-1-16,0 0-25 15,0-4-47-15,-1-8-83 0,0-10-190 16</inkml:trace>
  <inkml:trace contextRef="#ctx0" brushRef="#br1" timeOffset="-150819.4">19979 2921 915 0,'0'0'118'0,"0"0"-79"15,0 0 10-15,0 0-23 0,0 0 82 16,0 0-84-16,144 14-23 16,-97-10 12-16,7-2-11 15,-3-2-4-15,2 0 2 16,-3 0-112-16,-19-2-38 15,-16-14-291-15</inkml:trace>
  <inkml:trace contextRef="#ctx0" brushRef="#br1" timeOffset="-150613.12">20241 2703 894 0,'0'0'115'0,"0"0"-99"15,0 0-9-15,-31 146 51 16,31-100-18-16,0 7 10 16,7-3-50-16,6-4 8 15,0-4-19-15,3-10-22 16,-3-8-73-16,-3-12-82 16,-3-10-375-16</inkml:trace>
  <inkml:trace contextRef="#ctx0" brushRef="#br1" timeOffset="-148615.3">18198 1045 258 0,'0'0'205'15,"0"0"-155"-15,0 0-4 16,0 0 11-16,0 0-17 16,0 0 54-16,-33 0-35 15,29 0 26-15,4 0-18 0,0 0-19 16,0 0-7-1,0 0-7-15,0 0-24 0,0 0 47 16,0 0-53-16,0 0 1 16,0 0 20-16,0 0-25 15,4 0 21-15,19 0-21 16,12 0 0-16,7 0 27 16,3 0-26-16,-3-3-1 15,-4-1 0-15,-9 0 5 16,-2 3-5-16,-9-2 0 15,-3 3 0-15,-4 0 3 16,-6-2-3-16,-1 0 0 16,-4 2-6-16,0 0 5 0,0 0-5 15,0 0-54 1,0 0-45-16,-16 0 10 0,-15 7-118 16,-11 1-532-1</inkml:trace>
  <inkml:trace contextRef="#ctx0" brushRef="#br1" timeOffset="-147897.75">17762 1030 480 0,'0'0'64'0,"0"0"-59"16,0 0-3-16,0 0 62 16,0 0-21-16,0 0 13 15,-25 0 36-15,25 0-12 16,-2 0-46-16,2 0 20 16,0 0-33-16,0 0 36 15,0 0-40-15,2 0-7 16,15 0 15-16,10 0 4 15,5 0 2-15,1 0-8 0,1 0-18 16,0 0 40-16,-5 0-45 16,-8 0 0-16,-3 0 8 15,-9 0-7-15,-3 0 1 16,0-2-2-16,-4 2 0 16,-2-2 9-16,0 2-9 15,0 0 0-15,0 0 4 16,0 0-2-16,0 0-4 15,0 0-2-15,0 0-55 16,0 0-5-16,0 4-72 16,-14 7-41-16,-9-1-198 15</inkml:trace>
  <inkml:trace contextRef="#ctx0" brushRef="#br1" timeOffset="-145408.96">20912 2697 693 0,'0'0'227'0,"0"0"-141"16,0 0-1-16,0 0 0 15,0 0-57-15,0 0-2 16,0 4-26-16,0 32 0 16,0 6 28-16,4 4-28 15,5 0 0-15,1-1 0 16,0-4 4-16,1-6-10 0,1-7 6 15,-3-9-83-15,-1-2-5 16,2-11-69-16,-4-6-105 16</inkml:trace>
  <inkml:trace contextRef="#ctx0" brushRef="#br1" timeOffset="-145192.99">21162 2791 864 0,'0'0'131'16,"0"0"-62"-16,0 0-45 16,0 0-10-16,0 0 13 15,0 0 37-15,145 90-64 0,-110-59 0 16,1-5 10-16,-1-5-8 16,-2-3-4-16,-6-6-5 15,-4-3-76-15,-8-5 8 16,-8-4-128-16,-7 0-98 15</inkml:trace>
  <inkml:trace contextRef="#ctx0" brushRef="#br1" timeOffset="-144966.18">21388 2733 729 0,'0'0'89'15,"0"0"-85"-15,0 0 82 0,0 0-46 16,0 0 18-16,0 0-18 15,-68 114-19-15,50-76-2 16,-2-2-19-16,0-4 5 16,2-8 2-16,2-3-7 15,1-5 0-15,-1-5-8 16,-3 2-10-16,-6-3-61 16,5-4-55-16,4-6-47 15,9 0-195-15</inkml:trace>
  <inkml:trace contextRef="#ctx0" brushRef="#br1" timeOffset="-144413.75">21877 2701 995 0,'0'0'51'0,"0"0"-51"15,0 0 0-15,0 0 0 16,0 0 0-16,0 0 14 16,-109 60-14-16,89-52 0 15,2-4 5-15,4-4 4 16,4 0 47-16,-2 0-43 16,5 0-11-16,5-16 52 15,2-4-48-15,0 2 0 16,0-2 7-16,18 6-7 0,2 6-1 15,2 6-5-15,5 2 0 16,-2 0-2-16,4 22 2 16,-7 10-1-16,-2 2-5 15,-6 4 12-15,-6 2-7 16,-5 4 1-16,-3 1 0 16,0-4-17-16,-23-5 17 15,-6-5-30 1,0-9 11-16,0-8-2 0,0-6 13 15,3-8-6-15,1 0 14 16,5-2-7-16,7-21 7 16,11 2 0-16,2-3 10 15,0 6-4-15,15 4 21 16,8 8-27-16,1 6 0 16,2 0 25-16,5 1-23 0,-2 20 0 15,3 0-2-15,-3 1 5 16,4-1 0-16,1-7-5 15,4-6-9-15,2-6 1 16,-1-2-97-16,-7 0-119 16,-5-18-187-16</inkml:trace>
  <inkml:trace contextRef="#ctx0" brushRef="#br1" timeOffset="-144033.65">21968 2354 825 0,'0'0'107'16,"0"0"-56"-16,0 0 28 15,0 0-32-15,0 0 40 16,0 0-38-16,-4-47-36 15,20 44 13-15,5-3-26 16,4 4 7-16,4 0 7 16,-2 2-7-16,0 0 24 0,0 8-31 15,-3 16 0 1,-2 6 7-16,-4 4-5 0,-3 2-2 16,-3 4 0-16,-1 0 5 15,-3-4-1-15,0-4-4 16,-2-3-4-16,-1-9-5 15,-5-4-26-15,0-6-43 16,-3-4-44-16,-15-6-91 16,-1 0-93-16</inkml:trace>
  <inkml:trace contextRef="#ctx0" brushRef="#br1" timeOffset="-143810.15">22040 2514 378 0,'0'0'506'15,"0"0"-458"-15,0 0 46 16,0 0-41-16,0 0 32 16,0 0-69-16,86-30-12 15,-41 28 31-15,1-2-34 16,-1 2 7-16,-3-4-8 16,-1-2 2-16,-15 2-8 15,-3 0 6-15,-7 2-50 16,-5 4-4-16,-5 0-54 15,0 0-61-15,0 0-132 16</inkml:trace>
  <inkml:trace contextRef="#ctx0" brushRef="#br1" timeOffset="-142862.8">22499 3162 479 0,'0'0'237'0,"0"0"-156"0,0 0 15 16,0 0-39-16,0 0 61 15,0 0-81-15,35-42-22 16,-8 36 36-16,9 2-45 15,4-2 15-15,4 2 3 16,7-2-24-16,-3 2 16 16,-4 2-16-16,-15 2-14 15,-11 0 12-15,-12 0-99 16,-6 0-15-16,0 0-72 16,-16-6-47-16</inkml:trace>
  <inkml:trace contextRef="#ctx0" brushRef="#br1" timeOffset="-142664.78">22670 2941 546 0,'0'0'243'0,"0"0"-207"0,0 0 90 15,0 0-62-15,0 0-10 16,0 0-21-16,-9-7-24 16,9 36 11-16,5 11-6 15,5 7 4-15,0 3 16 16,-1 0-32-16,-5-2-2 15,5-4 0-15,2-6-35 16,5-9-18-16,6-14-80 16,5-11-128-16</inkml:trace>
  <inkml:trace contextRef="#ctx0" brushRef="#br1" timeOffset="-142438.49">23127 2859 987 0,'0'0'48'16,"0"0"0"-16,0 0-48 15,0 0 3-15,0 0-5 16,0 0 7-16,13 135 11 16,-13-77-16-16,0 0-4 15,-9-4-4-15,5-6-43 16,4-12-27-16,0-11-26 0,0-14-27 15,15-11-86-15</inkml:trace>
  <inkml:trace contextRef="#ctx0" brushRef="#br1" timeOffset="-142203.47">23543 2894 1030 0,'0'0'41'0,"0"0"-34"16,0 0-2-16,0 0 1 15,0 0 24-15,16 112-27 0,-16-70 14 16,0-4-17-16,0-2 0 16,0-8-8-16,-2-2-16 15,0-6-41-15,0-6-107 16,2-8-95-16</inkml:trace>
  <inkml:trace contextRef="#ctx0" brushRef="#br1" timeOffset="-141663.95">23437 2952 699 0,'0'0'132'0,"0"0"-82"16,0 0 17-16,0 0-42 16,0 0 16-16,0 0 21 15,0 0-45-15,109 73 2 16,-71-30 1-16,-5-1-15 16,-2-2 41-16,-4-4-46 0,-7-2 10 15,-4-8-3-15,-3-3-7 16,-4-8-5-16,-2-5-16 15,-5-6-56-15,-2-4-11 16,0 0-150-16,0-22-241 16</inkml:trace>
  <inkml:trace contextRef="#ctx0" brushRef="#br1" timeOffset="-141437.28">23697 2861 725 0,'0'0'84'15,"0"0"5"-15,0 0-19 16,0 0-49-16,0 0 10 16,0 0 48-16,-76 114-58 15,52-55 1-15,-3 5 13 16,5 0-28-16,2-6 13 16,7-8-20-16,6-11 0 0,4-10 2 15,1-7-2-15,2-8-29 16,-2-3-23-16,2-7-61 15,0-4-46-15,0 0-172 16</inkml:trace>
  <inkml:trace contextRef="#ctx0" brushRef="#br1" timeOffset="-140882.42">24185 2953 925 0,'0'0'94'0,"0"0"-94"15,0 0 3-15,0 0 17 16,0 0-12-16,0 0-6 16,-80 35 20-16,42-27-22 15,2-6 0-15,15-2 23 16,2 0 2-16,11 0 36 15,3-2-58-15,5-14 2 16,0-2 19-16,0 0-23 16,22 4-1-16,5 5 0 15,0 5 12-15,4 4-12 16,-2 0 0-16,-2 6 0 0,-3 15-4 16,-4 6 4-1,-4 4 0-15,-10 5-7 0,-6 2 18 16,0 6-7-16,-20 4-4 15,-13-2-7-15,-5-6-2 16,3-10-26-16,3-14 19 16,8-6 6-16,3-10 10 15,6 0-4-15,4 0 4 16,4-14 0-16,5-2 17 16,2-2-11-16,0 4 10 15,12 4-14-15,7 6 11 16,6 4-1-16,4 0-12 0,2 4 0 15,2 12 10-15,5 0-9 16,-5-2-2-16,8-4 1 16,-1-4-34-16,0-6 21 15,-2 0-109-15,-2-4-136 16</inkml:trace>
  <inkml:trace contextRef="#ctx0" brushRef="#br1" timeOffset="-140316.45">24450 2530 948 0,'0'0'66'16,"0"0"-42"-16,0 0 10 16,0 0 29-16,0 0-51 15,0 0-10-15,7 47 31 16,18-19-18-16,6 2-2 16,2-1-13-16,-2 2 7 15,-2-1 1-15,-4-6-8 0,-12-2 0 16,-11-6-1-16,-2-2 1 15,-6 0-4-15,-26-2-14 16,-5-2-12-16,-1 0 25 16,2-6-36-16,8-2 12 15,5-2 27-15,3 0 2 16,7-8-6-16,5-10 6 16,6-4 0-16,2-2 2 15,0-6-2-15,18 0-1 16,5-4-8-16,-4 0 16 15,2 4-7-15,-5-2 0 16,-5 4 0-16,-5-1 54 16,-2 7-41-16,-4 2 25 0,0 6-1 15,0 4-29 1,0 6 11-16,0 2-19 0,0 2 3 16,-2 0-17-1,-13 0 13-15,-1 18-73 0,5 6-10 16,5-5-113-16,6-4-134 15</inkml:trace>
  <inkml:trace contextRef="#ctx0" brushRef="#br1" timeOffset="-139706.43">25041 3156 950 0,'0'0'122'0,"0"0"-122"0,0 0 13 16,0 0 3-16,145 10 2 15,-76-8-15-15,6 2 13 16,-1-2-16-16,-12-2 0 16,-20 2 0-16,-19 0-57 15,-23-2-81-15,0 0-133 16,-27 0-221-16</inkml:trace>
  <inkml:trace contextRef="#ctx0" brushRef="#br1" timeOffset="-139521.85">25240 2970 701 0,'0'0'135'0,"0"0"-42"0,0 0 10 16,0 0-63-16,0 0 6 15,0 0-42-15,0 55 24 16,12-6 22-16,1 7-37 15,3 4 2-15,-3 4-15 16,1 1 10-16,-1-6-29 16,1-5-37-16,1-15-112 15,1-17-96-15</inkml:trace>
  <inkml:trace contextRef="#ctx0" brushRef="#br1" timeOffset="-138000.99">16343 1133 606 0,'0'0'87'16,"0"0"-47"-16,0 0-10 15,0 0 38-15,0 0 1 16,0 0-22-16,0 0 34 15,-2 0-49-15,2 0 27 16,0 0-34-16,0-2-21 16,17-2 32-16,20-2-35 15,13 2 22-15,8-3-3 16,-2 3-16-16,-8 4 19 0,-10-1-23 16,-9 1 0-1,-9 0-1-15,-9 0 1 0,-3 0 0 16,-6 0-1-16,-2 0 5 15,0 0 10-15,0 0-14 16,0 0 0-16,0 0-1 16,0 0 1-16,-10 0-27 15,-9 4-74-15,-6 10-67 16,-4-2-114-16</inkml:trace>
  <inkml:trace contextRef="#ctx0" brushRef="#br1" timeOffset="-136319.3">15763 1249 403 0,'0'0'264'16,"0"0"-184"-16,0 0-33 16,0 0 30-16,0 0-7 15,0 0-32-15,7-2 25 16,20-2-46-16,15-2-15 0,7 2 28 15,7-2-25-15,-3 0 1 16,-2 2-6-16,-13 2 11 16,-11 2-5-16,-13 0-6 15,-12 0 0-15,-2 0-1 16,0 0 1-16,0 0 0 16,-21 0-1-16,-1 2 1 15,0 6-18-15,2 4-13 16,7-2-60-16,1 0-86 15,10-4-92-15</inkml:trace>
  <inkml:trace contextRef="#ctx0" brushRef="#br1" timeOffset="-132099.72">26549 2516 765 0,'0'0'73'0,"0"0"-8"0,0 0 38 15,7-104-49-15,-7 96-26 16,0 4 42-16,0 4-37 16,0 0-18-16,-5 2-15 15,-26 36 7-15,-15 28-8 16,-17 37 1-16,-2 25 0 15,6 20 48-15,7 15-37 16,19-7 0-16,19-14-11 16,14-15 10-16,25-23-3 15,33-19-7-15,13-13 0 16,14-17-12-16,6-12 3 0,0-19-82 16,-8-14-25-1,-12-10-135-15</inkml:trace>
  <inkml:trace contextRef="#ctx0" brushRef="#br1" timeOffset="-130974.03">26817 2953 625 0,'0'0'170'0,"0"0"-160"0,0 0 94 16,0 0-78-16,0 0 20 16,0 0 32-16,0-34-68 15,0 34 0-15,0 2-10 16,2 22 0-16,2 11-5 15,3 2 5-15,-1 8 0 16,2-1-1-16,-2-2 10 16,1-6-7-16,-1-6-2 15,-2-6 0-15,4-4-6 16,-4-4 6-16,-2-3-38 0,0-6-27 16,1-3-94-16,-3-4-58 15</inkml:trace>
  <inkml:trace contextRef="#ctx0" brushRef="#br1" timeOffset="-130647.41">27122 2957 861 0,'0'0'42'16,"0"0"-36"-16,0 0 39 15,0 0-15-15,0 0 3 16,0 0 7-16,67 6-39 16,-42 27 16-16,4 1-17 15,-4 4 0-15,4 0 20 16,0-4-20-16,0-2 0 15,0-6-2-15,-2-6 11 16,-4-4-27-16,-2-4 7 16,-4-4-88-16,-4-6-32 0,-6-2-116 15</inkml:trace>
  <inkml:trace contextRef="#ctx0" brushRef="#br1" timeOffset="-130402.14">27463 2879 675 0,'0'0'104'16,"0"0"-52"-16,0 0-8 15,0 0-26-15,0 0-1 16,0 0-3-16,-101 74 55 16,79-31-69-16,-4 5 2 15,1 2 15-15,0-4-14 16,0-6-4-16,6-8 1 0,-1-6 0 15,-3-4-11 1,1-4 11-16,-2-4-39 0,6-1-5 16,2-8-54-16,12-5-46 15</inkml:trace>
  <inkml:trace contextRef="#ctx0" brushRef="#br1" timeOffset="-130102.86">27962 3024 879 0,'0'0'129'0,"0"0"-46"15,0 0-23-15,0 0-3 16,0 0-4-16,0 0-31 16,44 0-14-16,-5 0-8 15,9 0 0-15,10 0-4 16,4 0 4-16,5-3-37 16,-7-1-61-16,-10 1-107 15,-15-5-346-15</inkml:trace>
  <inkml:trace contextRef="#ctx0" brushRef="#br1" timeOffset="-129548.04">28699 2875 964 0,'0'0'41'0,"0"0"-26"16,0 0-4-16,0 0-4 15,-116-2 2-15,99 4 1 16,1 4-3-16,5-4-4 16,4-2-3-16,2 0 0 15,1 0 37-15,2-2-35 16,2-12 17-16,0-2 7 0,0-2-23 16,11 4 7-16,11 2-10 15,5 4 0-15,4 6-3 16,5 2 3-16,1 0 0 15,4 16-7 1,-5 14 16-16,-3 2-17 0,-6 2 8 16,-10 6 0-16,-9 0 7 15,-8 9-7-15,0-1 0 16,-25 0-2-16,-6-6 10 16,-3-8-16-16,3-10 0 15,-2-8 8-15,2-6-4 16,2-8 4-16,2-2 0 0,2 0-6 15,7-6 12-15,5-12-6 16,9-2 0-16,4 0 0 16,0 4 8-16,6 6-8 15,15 4 0-15,5 6-1 16,3 0 7-16,5 0-6 16,1 20 0-16,3-2 0 15,4 4 0-15,3-6 0 16,-1-2-1-16,5-8-2 15,-2-6-15-15,-9 0-45 16,-9-4-211-16</inkml:trace>
  <inkml:trace contextRef="#ctx0" brushRef="#br1" timeOffset="-126915.25">28982 2294 657 0,'0'0'213'0,"0"0"-185"0,0 0 63 16,0 0-23-16,0 0-25 15,0 0-41-15,0 0 15 16,13 4-23-16,-8 26 8 16,0 6-2-16,-1 2 4 15,0 2-2-15,1-6 5 16,1-2-7-16,4-6-23 15,-2-8 17-15,-1-6-78 16,2-6-67-16,0-6-11 16,2 0-196-16</inkml:trace>
  <inkml:trace contextRef="#ctx0" brushRef="#br1" timeOffset="-126570.4">29214 2344 236 0,'0'0'576'0,"0"0"-566"0,0 0 23 16,0 0 10-16,0 0-35 16,0 0 33-16,-20 70-38 15,20-34-2-15,0-2 43 16,15-6-44-16,10-6 0 16,2-8 15-16,2-6 27 15,0-4-10-15,-5-4-32 16,-4 0 9-16,-2 0 21 0,-9-9-21 15,0-14 15-15,-7-4 10 16,-2-6-25-16,0-1 22 16,-14 0-31-16,-5 4 2 15,-3 6 3-15,-1 6-4 16,0 6-1-16,0 6 0 16,-2 6-16-16,-2 0-8 15,5 2-77-15,2 14-27 16,11 0-64-16,9-6-247 15</inkml:trace>
  <inkml:trace contextRef="#ctx0" brushRef="#br1" timeOffset="-126269.22">29466 1969 1025 0,'0'0'46'16,"0"0"-26"-16,0 0-20 16,0 0 0-16,0 0 4 15,162 120 3-15,-93-25-6 16,3 13 21-16,-3 10-14 16,-11 6 36-16,-12 5-37 15,-10 1-4-15,-16-2 14 0,-13-3-17 16,-7-11 0-16,-9-8-2 15,-26-9-29-15,-17-3 23 16,-13 0-54-16,-10-2-13 16,-10-8-71-16,0-5-140 15</inkml:trace>
  <inkml:trace contextRef="#ctx0" brushRef="#br1" timeOffset="-122486.71">15959 1241 277 0,'0'0'318'16,"0"0"-278"-16,0 0-25 15,0 0 29-15,0 0-13 16,0 0 16-16,0 0 1 16,0 0-34-16,0 0 36 15,0 0-25-15,0 0-6 16,0 0 32-16,0 0-25 16,-2 0-4-16,-3 0-22 15,-3 0 8-15,-4 2-5 16,-1 0-3-16,-3 2 0 0,1-2 0 15,-1 0 0-15,1 2 0 16,1-2-1-16,1 0 3 16,-2 0 14-16,-3-2-16 15,-1 2 0-15,0-2 6 16,1 0-3-16,-3 0-2 16,4 0-1-16,1 0 0 15,-1 0 23-15,-2 0-23 16,0 0 0-16,-1 0 18 15,-1 0-10-15,6 0-1 16,1 0 11-16,8 0-17 16,-1 0 37-16,1 0-29 15,-2 0-9-15,0-2 13 16,1-6-8-16,1-2 0 16,-6 0-5-16,1 0 0 0,0-4 0 15,-2 2 1-15,0-2-1 16,1-4 20-16,1 2-6 15,2 0-7-15,5-2-7 16,4 2 0-16,0-1 9 16,0-1-9-16,0 3 0 15,0-3 1-15,0 1 3 16,0 2-5-16,0-2 1 16,0 1 0-16,-2 2 0 15,2-2 0-15,-3-2 0 16,3 2 0-16,-2-2 3 15,-1 0-5-15,3 0 2 0,0 0 0 16,0 0-1-16,0 0 1 16,0 0 0-16,0-2 0 15,0 0 5-15,0 2-4 16,0 0-1-16,0 1 0 16,0 2 0-16,0 0 0 15,0 0 0-15,0-4-2 16,5 3 8-16,-2 1-4 15,-1-4-2-15,-2 5 0 16,2-2 10-16,0 4-10 16,1 2 0-16,-1 0-2 0,2 0 9 15,-2-4-6 1,3-2-1-16,-1 2 0 0,3-4-1 16,-2 4 1-16,1 2 0 15,-2-3-5-15,1 8 10 16,-1-5-3-16,3 0-2 15,0 0 0-15,-1 1-2 16,1 2 2-16,0-1 0 16,0 0-2-16,1-1 11 15,3 1-10-15,3 1 1 16,-3 0 0-16,1 1-2 16,1 0 2-16,-3 1 0 15,4-4-5-15,-1 4 12 16,-1-2-9-16,-3 5 2 0,-1-1 0 15,1-2 2-15,1 3-2 16,2-3 0-16,2 0-4 16,2 3 8-16,0-2-1 15,-3 4-3-15,-3 0 0 16,4 0-1-16,-5 2 1 16,2 0 0-16,-2 0-10 15,-4 0 21-15,-1 0-18 16,-4 0 7-16,4 0 0 15,3 0 0-15,2 0 0 16,4 0 0-16,-1 0-4 16,3 0 10-16,1 0-7 15,-1 0 1-15,1 2 0 0,-3 4-2 16,0-4 2 0,-1 4-1-16,-3-4-1 0,-1 3 4 15,0-2-4-15,-2 3 2 16,1-2 0-16,1 2 2 15,0-2-2-15,3 0 0 16,-3 2-7-16,1 1 16 16,0-2-13-16,-2 1 4 15,-3 1 0-15,-2-2-2 16,3 1 2-16,-1 1 0 16,1-2-4-16,0 1 12 15,-1 1-9-15,0-1 1 16,1 2 0-16,1-3 0 15,1 4 0-15,0 0-3 0,-1 4 3 16,1-3 0 0,-1 2 3-16,0-2-3 0,-2 0-1 15,0 2-4-15,-2-2 8 16,1 0-3-16,-1 2 0 16,2 0 2-16,0-2-6 15,-2 0 4-15,4-2 0 16,-4 0 2-16,2 2-2 15,-2 0-2-15,3 2 0 16,-1 0 4-16,0 0 0 16,2 2-2-16,-4-2 0 15,2 0 1-15,-2-2 0 16,0-2-2-16,1-2 1 0,-1 0 0 16,-2 0 0-16,0 0 0 15,0-2 0-15,0 2-1 16,2-1 1-16,-2 0 0 15,2 1-3-15,-2 1 6 16,2 0-7-16,0 1 4 16,-2 0 0-16,3 2-1 15,-1-2 8-15,-2 2-8 16,0-2 1-16,0 1 0 16,0-1-2-16,0 0 2 15,0-1 0-15,0 0 0 16,0-1 0-16,0-1 0 0,0 0 0 15,0 1 1-15,0 0-3 16,0 0 2-16,3 2 0 16,-3-2-3-16,2 4 7 15,0-2-7-15,-2 0 3 16,0 2 0-16,0-2-1 16,0 2 1-16,0-2 0 15,0 0 0-15,0-2 3 16,0 0-6-16,0 0 1 15,0 0 2-15,0 0 0 16,0 0 0-16,0 0 0 16,0 2-3-16,0-2 7 15,0 0-8-15,0 2 3 16,0-2 1-16,0 2-12 16,0 0 12-16,0-2 0 0,0 2 1 15,0-2 0-15,0 0-1 16,0 0-2-16,0 0 2 15,0-2-1-15,-2 3 1 16,2-3 0-16,0 1-1 16,-2 1 2-16,-1 1-1 15,-2-2 0-15,1 5 0 16,0-2-1-16,-3 1 1 16,1 1 0-16,-2-2-5 15,2 0 11-15,2 2-7 0,-3-2 1 16,3-1 0-1,-6 4-6-15,2-1 6 0,-5-2 0 16,-1 3 1-16,1 2 2 16,-3 1-6-16,-4 2-2 15,-7 2-33-15,-8 6 10 16,-12 0-92-16,-7-4-113 16,-8-6-416-16</inkml:trace>
  <inkml:trace contextRef="#ctx0" brushRef="#br1" timeOffset="-94716.36">14729 1045 476 0,'0'0'55'0,"0"0"9"15,0 0-49-15,0 0 3 16,0 0 61-16,0 0-14 15,0 0-26-15,0 0-6 0,0-11-8 16,0 11 43 0,0 0-68-16,0 0 4 0,0 0-4 15,0 0 0-15,0 7-4 16,0 8 3-16,0 2 2 16,0-3 5-16,0-6 1 15,2-2-7-15,8-4 30 16,5-2 15-16,12 0 17 15,13-2-21-15,11-16-40 16,7-6 30-16,9-1-31 16,2-3 0-16,3 2 5 15,-1-2-5-15,-13 8-1 16,-16 6-17-16,-13 6-47 16,-19 6 24-16,-10 2-88 15,0 0-37-15,0 0 7 0,-19 4-251 16</inkml:trace>
  <inkml:trace contextRef="#ctx0" brushRef="#br1" timeOffset="-94124.14">14714 968 506 0,'0'0'93'15,"0"0"-65"-15,0 0-18 16,0 0 59-16,0 0-30 0,0 0 7 16,0-22-20-16,0 22-19 15,0 0 0-15,0 0-7 16,0 6 2-16,0 16 37 15,-2 2-29-15,2 2 11 16,0-4 0-16,0-5-20 16,0-3 26-16,0-4-9 15,2-2-17-15,7-2 47 16,-1-4-45-16,4 0 3 16,1-2 37-16,5 0-30 15,4 0 24-15,5-13-37 16,6-5 4-16,3 0 4 15,2-1-8-15,0 1-4 0,-1 1 1 16,1 3-42 0,-4 4-17-16,-6 6-41 0,-1 4-48 15,-11 0 72-15,-9 0-88 16,-5 0-346-16</inkml:trace>
  <inkml:trace contextRef="#ctx0" brushRef="#br1" timeOffset="-93626.23">14687 934 475 0,'0'0'78'0,"0"0"-76"16,0 0 19-16,0 0-14 15,0 0 34-15,0 0 36 16,-31 94-34-16,31-62-15 15,0-4 11-15,2-6-19 16,18-9 46-16,2-5-31 0,5-4-9 16,4-4 50-16,7 0-31 15,5-8-25-15,7-14 9 16,6-2-26-16,9-6 27 16,4-2-30-16,5-3 0 15,-8 1 2-15,-8 6-2 16,-14 6 0-16,-19 10-3 15,-9 6-22-15,-11 6 12 16,-5 0-80-16,0 0 15 16,0 14 20-16,-7 4-22 15,-11-2-36-15,-3-2-27 16,0-2-138-16</inkml:trace>
  <inkml:trace contextRef="#ctx0" brushRef="#br1" timeOffset="-93171.51">14660 912 126 0,'0'0'556'16,"0"0"-474"-16,0 0-70 16,0 0 1-16,0 0-9 15,0 0 31-15,4 125 12 16,-16-74-22-16,5-2 25 15,4-13-48-15,3-12 5 16,0-10 29-16,0-8-19 16,12-4 8-16,12-2 14 15,8 0-15-15,10-20 33 16,5-8-57-16,6-6 0 0,7-4 5 16,2-1-2-1,5 3-6-15,-5 4-6 0,-15 8-19 16,-15 8 16-16,-19 12-60 15,-13 4-42-15,0 0-58 16,-7 10 48-16,-12 4-11 16</inkml:trace>
  <inkml:trace contextRef="#ctx0" brushRef="#br1" timeOffset="-89893.08">27068 3844 666 0,'0'0'41'15,"0"0"-37"-15,0 0 9 16,0 0 31-16,0 0 0 16,0 0 4-16,0 0 14 15,-58 0-45-15,58 0 8 16,27 0-12-16,38 0 0 15,30 0 72-15,34 0-78 16,30 0-4-16,17-6 12 0,15-2-13 16,8-2 29-1,1 0-31-15,-1 2 0 0,-10 2 35 16,-10 2-35-16,-23 1 0 16,-23 3 0-16,-26 0 13 15,-25 0-20-15,-24 0 7 16,-25 3-41-16,-16 1 35 15,-17-2-52-15,-10 2-17 16,-38 4 50-16,-23-2-37 16,-23 2-47-16,-16-7-69 15,-12-1-198-15</inkml:trace>
  <inkml:trace contextRef="#ctx0" brushRef="#br1" timeOffset="-89510.36">27146 3976 622 0,'0'0'79'15,"0"0"-73"-15,0 0 28 0,0 0 50 16,0 0-82-1,0 0 11-15,154-38 63 0,-45 26-55 16,29 0 37-16,23 2-40 16,17 0-17-16,6 2 33 15,5 0-30 1,-5 2-3-16,-8 2 0 0,-13 2 9 16,-19 0-9-16,-21 0-1 15,-22 2 0-15,-28 0 4 16,-21 0-4-16,-27 0-15 15,-15 0-18-15,-10 0-10 16,0 0 31-16,-18 0 0 16,-28 0-12-16,-29 0-27 15,-20 8-83-15,-19 0-85 16</inkml:trace>
  <inkml:trace contextRef="#ctx0" brushRef="#br1" timeOffset="-89106.79">27071 3976 562 0,'0'0'10'16,"0"0"6"-16,0 0 2 16,0 0 0-16,0 0 32 15,0 0 21-15,55-8-61 16,27-2 60-16,26 0 11 0,27 0-56 15,21 2 57 1,16 2-51-16,9 2-15 0,-3 2 9 16,-5 0-22-16,-3 2 3 15,-8 0-6-15,-12 0 7 16,-19 0 10-16,-13 0-17 16,-20 0 0-16,-15 0 0 15,-19 0 3-15,-14 0-3 16,-19 0 0-16,-16-2 0 15,-11 2 4-15,-4 0-4 16,0-2 0-16,0 2 5 16,0 0-5-16,0 0-1 15,0 0-7-15,-6 0-18 16,-14 0 4-16,-4 0-26 0,-3 6-69 16,-4 0-6-16,2-4-90 15</inkml:trace>
  <inkml:trace contextRef="#ctx0" brushRef="#br1" timeOffset="-87827.39">27184 3878 646 0,'0'0'111'15,"0"0"-105"-15,0 0-1 16,0 0 62-16,0 0-36 16,0 0-6-16,63-8-19 15,33 8 5-15,33 0 50 16,26 0-61-16,20 0 1 16,16 0 12-16,7-4 1 0,3-2 27 15,-3 0-19-15,-13 0-21 16,-18 2 36-16,-23-2-37 15,-18 4 0-15,-26 2 17 16,-27 0-17-16,-25 0 0 16,-25 0 0-16,-15 0-9 15,-8 0-12-15,-5 0 11 16,-35 0-36-16,-21 0 36 16,-16 4-82-16,-10 4-8 15,0-2 29-15,-5 2-28 16,1-2 4-16,2 0-39 15</inkml:trace>
  <inkml:trace contextRef="#ctx0" brushRef="#br1" timeOffset="-87408.4">27066 3994 558 0,'0'0'52'0,"0"0"24"0,0 0-18 15,0 0 0 1,0 0-15-16,0 0-42 0,189-18 52 16,-60 10-7-16,25 2-41 15,23 0 51-15,10 0-52 16,2 0 3-16,-2 0 27 15,-9 4-25-15,-9-2 17 16,-17 0-26-16,-18 2 10 16,-18 0 0-16,-22 2-10 15,-17 0 0-15,-12-2 7 16,-20 2-3-16,-16 0-7 16,-12 0 3-16,-13-2 0 15,-4 2-1-15,0 0 1 16,0 0-14-16,0 0 5 15,-10 0-53-15,-9 0 28 16,-4 0-51-16,-6 10-16 16,4-2 47-16,0-2-155 0</inkml:trace>
  <inkml:trace contextRef="#ctx0" brushRef="#br1" timeOffset="-82342.08">14010 4961 547 0,'0'0'156'0,"0"0"-105"15,0 0-12-15,0 0 39 16,0 0-28-16,0 0 11 16,0 0 0-16,-102-115-35 15,102 79 6-15,19 2-32 16,10 4 0-16,2 8 31 16,5 8-31-16,7 10 0 15,1 4 1-15,5 8 5 16,-5 30 13-16,-6 16-19 0,-13 18 0 15,-16 17 11 1,-9 11-11-16,-3 6 0 0,-30-1-3 16,-7-11 12-16,-2-16-11 15,-1-18 2-15,5-18-4 16,-1-16-4-16,3-13 8 16,-5-9 0-16,6-4-4 15,1-18 11-15,10-21-2 16,6-9-5-16,11 2 0 15,7 8 1-15,0 8 2 16,7 12-3-16,13 10 0 16,7 8 9-16,6 0-17 15,8 26 8-15,3 10 0 16,0 4-5-16,3 4 5 16,3-4-3-16,-2-2-1 0,6-10-71 15,-2-10-35-15,-8-14-166 16</inkml:trace>
  <inkml:trace contextRef="#ctx0" brushRef="#br1" timeOffset="-82138.33">14560 5362 535 0,'0'0'507'15,"0"0"-406"-15,0 0-99 16,0 0 11-16,0 0 25 15,142-14-4-15,-70 10-19 16,1 0-15-16,-2-2 14 16,-11 0-34-16,-12 3-26 0,-19-2-85 15,-18-4-51-15,-11-4-137 16</inkml:trace>
  <inkml:trace contextRef="#ctx0" brushRef="#br1" timeOffset="-81949.5">14830 4969 294 0,'0'0'596'16,"0"0"-539"-16,0 0-57 15,0 0 26-15,0 0 31 0,-5 162-6 16,5-90-46-16,7 3 6 16,6 1 4-16,-4 0-15 15,5 0-13-15,1-8-42 16,-1-10-189-16,3-17-274 15</inkml:trace>
  <inkml:trace contextRef="#ctx0" brushRef="#br1" timeOffset="-81264.08">15886 4718 1010 0,'0'0'12'0,"0"0"-1"16,0 0-9-16,-85 145-2 16,78-67 38-16,7 2-17 15,9-4 13-15,31-14-34 16,14-15 2-16,14-18 21 15,11-11-19-15,8-10 1 16,0-8-2-16,-5 0-3 16,-16-1-29-16,-14-20-116 15,-19-9-104-15,-19-4-283 0</inkml:trace>
  <inkml:trace contextRef="#ctx0" brushRef="#br1" timeOffset="-81067.74">16216 4834 982 0,'0'0'68'0,"0"0"-48"16,0 0-16-16,-52 131-4 15,50-45 62-15,2 10-40 16,0 9 4-16,0 3-10 16,0 0-10-16,7-12-12 15,6-11-16-15,5-19-29 16,2-18 6-16,-5-18-148 0,-3-18-332 15</inkml:trace>
  <inkml:trace contextRef="#ctx0" brushRef="#br1" timeOffset="-80624.69">17140 5322 1083 0,'0'0'32'0,"0"0"7"0,0 0-25 16,0 0-14-1,0 0 8-15,0 0 12 0,100 0-20 16,-22 0 0-16,7 0 3 16,-5 0-3-16,-13 3-27 15,-21 1-91-15,-19-4-99 16,-20 0 0-16</inkml:trace>
  <inkml:trace contextRef="#ctx0" brushRef="#br1" timeOffset="-80432.93">17382 5043 710 0,'0'0'135'0,"0"0"-22"16,0 0-63-1,0 0-50-15,0 0 9 0,0 0 22 16,-6 150-13-16,22-72 2 16,3 7 13-16,2 5-33 15,-1-6 1-15,2-8-1 16,0-11-29-16,-3-18 19 15,-9-14-170-15,-5-15-173 16</inkml:trace>
  <inkml:trace contextRef="#ctx0" brushRef="#br1" timeOffset="-78697.09">18430 4923 785 0,'0'0'62'16,"0"0"27"-16,0 0-76 0,0 0 8 16,0 0-7-16,0 128 23 15,0-52 1-15,0 3-32 16,0-1 7-16,0-4-13 16,9-6 0-16,9-8-2 15,2-12 2-15,2-12-58 16,-2-20-60-16,0-16-137 15</inkml:trace>
  <inkml:trace contextRef="#ctx0" brushRef="#br1" timeOffset="-78344.02">18805 4910 863 0,'0'0'52'0,"0"0"-45"15,-66 103-4-15,47-31 11 16,7 6 72-16,12-2-77 16,0-1 0-16,10-5 4 15,11-8-13-15,8-12 1 16,-2-14-1-16,0-12 0 16,-4-14 2-16,-6-8 4 15,1-2-6-15,-5-9 18 16,-3-24-15-16,-8-9 4 15,-2-2-7-15,0 2 0 0,-16 6-2 16,-6 8 2-16,-3 12 0 16,-1 9-6-16,1 7 20 15,0 0-25-15,6 3 11 16,5 17 0-16,7 4-20 16,7 6-31-16,0-6-121 15,32-6-135-15</inkml:trace>
  <inkml:trace contextRef="#ctx0" brushRef="#br1" timeOffset="-78149.11">19477 5336 826 0,'0'0'244'0,"0"0"-223"15,0 0-5-15,174-25-2 16,-103 25-14-16,5 0 4 15,2 0-1-15,-2 3-3 16,-11 5-72-16,-21-5-107 16,-20-3-147-16</inkml:trace>
  <inkml:trace contextRef="#ctx0" brushRef="#br1" timeOffset="-77952.63">19792 5013 744 0,'0'0'187'0,"0"0"-146"0,0 0-35 16,0 0 60-16,-25 158-24 15,25-84-17-15,0 6 37 16,2 5-55-16,9-5-6 16,1-4-1-16,1-11-24 15,1-14-16-15,-1-16-84 16,-9-19-210-16</inkml:trace>
  <inkml:trace contextRef="#ctx0" brushRef="#br1" timeOffset="-74557.63">20877 4834 802 0,'0'0'35'0,"0"0"-35"0,0 0 7 16,0 0 78-16,-9 157-77 15,9-97-3-15,11-4 12 16,2-4-14-16,-4-5-3 16,-2-5 0-16,-3-5 0 15,-2-6-21-15,0-3 4 16,-2-8-74-16,3-6-11 15,3-8-110-15</inkml:trace>
  <inkml:trace contextRef="#ctx0" brushRef="#br1" timeOffset="-74227.25">21039 5035 690 0,'0'0'97'0,"0"0"24"0,0 0-69 15,105-103 15-15,-63 92-14 16,2 8-37-16,-3 3 21 16,-12 14-37-16,-14 23-3 15,-13 15 1-15,-2 4 4 16,-8 8-1-16,-21 1-1 16,-2-10 0-16,-1-5-3 15,8-13 3-15,9-15 0 16,7-10 9-16,8-6-7 0,0-4 23 15,0 0-25 1,2-2 7-16,27 0 12 0,14 0-18 16,15-2-1-16,9-12 5 15,4-4-5-15,-4-2-45 16,-7-2-56-16,-13-2-94 16,-13-4-45-16</inkml:trace>
  <inkml:trace contextRef="#ctx0" brushRef="#br1" timeOffset="-73829.58">21706 4995 642 0,'0'0'107'0,"0"0"-12"16,0 0 24-16,0 0-10 0,0 0-72 15,0 0-27 1,10-38-10-16,28 70 0 0,11 6 21 16,5 4-15-1,-1-4-6-15,-10 2 6 0,-12-2 2 16,-20 1-11-16,-11-7 3 15,0-6-4-15,-7-10-14 16,-11-8 18-16,-1-7 0 16,-6-1-3-16,-4 0 8 15,-2 0 2-15,-3-14-7 16,3-4 0-16,9-5 1 16,7-8-1-16,10-5 0 15,5-4-2-15,2-6-11 16,20-4 3-16,3 2-11 15,-5-3 21-15,-5 10-4 16,-5 0 4-16,-10 11 0 16,0 4 3-16,-8 5-1 0,-15 4 7 15,-12 3-9-15,4 8 0 16,0 4-5-16,5 2 5 16,4 2-3-16,3 24-16 15,13 6-85-15,6 2-80 16,0 2-119-16</inkml:trace>
  <inkml:trace contextRef="#ctx0" brushRef="#br1" timeOffset="-73610.25">22527 5099 1088 0,'0'0'56'16,"0"0"-43"-16,0 0 38 15,143 0 8-15,-85 0-17 16,9 0-32-16,4 0 3 16,-1 0-12-16,-8 6-1 15,-18-2-51-15,-15-2 1 16,-15-2-96-16,-14 0-8 16,0-12-11-16,-25-18-101 15</inkml:trace>
  <inkml:trace contextRef="#ctx0" brushRef="#br1" timeOffset="-73436.3">22780 4810 641 0,'0'0'124'0,"0"0"33"16,0 0-120-16,0 0-33 15,0 0 18-15,0 0-2 16,6 121 12-16,11-41 4 16,2 4-33-16,-6 2 33 15,-2-1-36-15,-4-9 0 16,4-6-12-16,2-16-50 15,0-22-77-15,1-24-201 16</inkml:trace>
  <inkml:trace contextRef="#ctx0" brushRef="#br1" timeOffset="-72506.29">23534 4910 984 0,'0'0'66'15,"0"0"-66"-15,0 0 0 16,0 0 7-16,119 25-5 16,-88 21 18-16,-9 12-20 0,-11 4 1 15,-11 3 2 1,0 0-3-16,-15-3 0 0,-10-3 16 16,3-13-4-16,9-14 15 15,5-12-21-15,8-10-3 16,0-6 63-16,8-2-39 15,27 0 10-15,21-2-16 16,11 0-20-16,8 0 0 16,6 0-1-16,-6 0-91 15,-3-10 4-15,-17-8-163 16,-14-4-82-16</inkml:trace>
  <inkml:trace contextRef="#ctx0" brushRef="#br1" timeOffset="-72212.23">24207 5125 856 0,'0'0'159'0,"0"0"-83"0,0 0-76 16,0 0 11-16,0 0 5 15,0 0-8-15,27 60 12 16,4-20 10-16,7 5-24 16,5-4 27-16,-1 0-33 15,-2-3 2-15,-2-4 40 16,-7-2-42-16,-7-4 1 15,-10-4-1-15,-14-6 8 16,0 2-5-16,-18 2-3 16,-24 2 0-16,-16 2-14 15,-4-5 14-15,-5-7-30 16,3-10-2-16,8-4-8 0,4 0 14 16,17-25-70-16,16-15-85 15,15-16-30-15</inkml:trace>
  <inkml:trace contextRef="#ctx0" brushRef="#br1" timeOffset="-72077.77">24220 5095 340 0,'0'0'553'0,"0"0"-474"15,87-130 5-15,-46 100-28 16,10 5-26-16,7 10 39 16,4 5-69-16,1 10 0 15,-5 0-18-15,-16 10-87 16,-8 9-117-16,-8-2-37 15</inkml:trace>
  <inkml:trace contextRef="#ctx0" brushRef="#br1" timeOffset="-71779.08">24845 4955 773 0,'0'0'201'16,"0"0"-130"-16,0 0-71 16,0 0 7-16,-16 108 50 15,5-52-19-15,7 10-16 16,2 6-7-16,2 3-7 15,0-5 13-15,6-6-21 16,21-16 0-16,8-12 4 16,7-13-4-16,4-14 0 0,-5-9-1 15,1 0 16 1,-7-8 8-16,-9-16-20 0,-8-6-3 16,-12-4 25-1,-6 4-25-15,0 2 3 0,-26 6-3 16,-21 10-3-16,-13 6-23 15,-9 6 17-15,-1 0-45 16,12 6-22-16,21 4-159 16,19-4-291-16</inkml:trace>
  <inkml:trace contextRef="#ctx0" brushRef="#br1" timeOffset="-71283.8">25816 5213 1003 0,'0'0'155'16,"0"0"-110"-16,0 0-45 15,116-2 0-15,-52 15 54 16,11 5-51-16,0 0-2 15,0-3 4-15,-3-1-5 16,-16-3-15-16,-16-5-84 0,-21-6-75 16,-19 0-51-16</inkml:trace>
  <inkml:trace contextRef="#ctx0" brushRef="#br1" timeOffset="-71095.73">26150 4945 862 0,'0'0'127'15,"0"0"-95"-15,0 0-31 16,0 0-1-16,-42 172 13 16,42-86 75-16,0 13-60 15,0 9-6-15,2-2-4 16,5-5-11-16,2-15-10 0,4-20 3 16,7-18-88-16,-2-20 11 15,0-26-281-15</inkml:trace>
  <inkml:trace contextRef="#ctx0" brushRef="#br1" timeOffset="-69126.03">26300 5115 708 0,'0'0'0'0,"0"0"-73"15,0 0 11-15,0 0 62 16,-139-66 15-16,95 62 43 16,2 4-3-16,1 0 16 15,8 10-18-15,4 14 33 16,7 6-77-16,6 4 7 16,14 8 21-16,2-2-37 15,11-4 0-15,32-8 11 16,9-11 10-16,14-9 8 15,3-8-15-15,0 0-5 16,-9-4 20-16,-16-14-29 0,-17-7 0 16,-15-4 18-1,-12-7-13-15,-5-5 20 0,-31-5-25 16,-8 8 2-16,-6 6 8 16,0 18-10-16,-4 14 0 15,-2 2 7-15,2 32-6 16,4 14 16-16,9 10-17 15,13 7 3-15,14 4 8 16,14-4-11-16,6-7 0 16,35-14 0-16,10-16 3 15,5-14 7-15,4-14-10 16,-2 0 0-16,2-16 39 0,-6-18-34 16,-10-6-5-16,-15-6 28 15,-20-10-24-15,-9-2 12 16,-7-2-16-16,-24 9 0 15,-7 19 4-15,-7 20-4 16,-8 12-4-16,-9 26 2 16,-6 24 4-16,4 16-5 15,13 10 3-15,16 3 0 16,21-1 6-16,14-8-6 16,16-12 0-16,28-15-1 15,10-15 4-15,6-16 2 16,0-12-5-16,5 0 0 15,-5-29 3-15,-9-11-1 16,-8-11-2-16,-19-6 7 0,-17-3-2 16,-7 0 16-16,-21 8-21 15,-21 10 0-15,-7 18 5 16,-3 20-5-16,0 4-2 16,-2 28-2-16,2 18 8 15,13 12-4-15,9 8 0 16,20-1 0-16,10-7-2 15,2-12 2-15,29-16-1 16,5-12-2-16,5-14 6 16,2-4 3-16,-1-4-6 15,4-26 0-15,-7-10 34 16,-5-10-30-16,-12-7 0 0,-13 1 10 16,-9 2-8-16,0 12 9 15,-13 16-15-15,-12 16 0 16,-10 10-6-16,-13 20 6 15,-5 26-4-15,0 14-1 16,8 8 10-16,20 1-20 16,21-7 15-16,4-8-46 15,33-10 5-15,25-16-93 16,16-18-46-16,8-10-99 16</inkml:trace>
  <inkml:trace contextRef="#ctx0" brushRef="#br1" timeOffset="-68821.76">26948 5468 583 0,'0'0'544'0,"0"0"-503"16,0 0 31-16,0 0-46 15,0 0-2-15,0 0 41 16,40 0-42-16,30 0-18 15,21 0 5-15,15 0 1 16,4-2 20-16,-3-4-31 16,-14 4 0-16,-22 0 6 15,-26 2-6-15,-22-2-3 16,-19 2 2-16,-4 0-2 0,0 0-24 16,-16 0 16-16,-26 0-63 15,-12 4 18-15,-4 10-104 16,8-4-68-16,17-8-124 15</inkml:trace>
  <inkml:trace contextRef="#ctx0" brushRef="#br1" timeOffset="-67596.78">28506 5151 528 0,'0'0'481'0,"0"0"-481"15,0 0 10-15,0 0-23 16,0 0 13-16,0 0 0 15,6-8 0-15,-6 14 6 16,0-4 21-16,0 0-20 16,0-2 14-16,0 2 46 15,0-2-62-15,0 0 12 16,0 0 5-16,0 0-16 16,0 0 16-16,0 0-22 15,0 0 0-15,0 0 35 16,0 0-33-16,0 0-2 15,0 0 0-15,0 0 11 16,0 0 8-16,0 0-12 0,0 0-2 16,0 0 35-16,0 0-39 15,0 0-1-15,0 0 0 16,0 0 9-16,0 0-5 16,0 0-4-16,0 0 0 15,0 0 10-15,0 0-10 16,0 0 0-16,0 0-9 15,0 0 22-15,0 0-15 16,0 0 2-16,0 0 0 16,0 0 11-16,0 0-10 15,0 0-1-15,0 0 14 0,0 0-8 16,0 0 21-16,0 0-23 16,0 0-4-16,0-8 45 15,0-2-45-15,2 6 0 16,-2 2 9-16,0 2-2 15,0 0-6-15,0 2-1 16,5 31-17-16,1 17 0 16,1 13 17-16,0 12 0 15,2 1-4-15,-1 2 11 16,9-2-25-16,2-10-61 16,6-16-125-16,1-19-8 15,1-23-229-15</inkml:trace>
  <inkml:trace contextRef="#ctx0" brushRef="#br1" timeOffset="-67264.73">28924 5332 975 0,'0'0'54'0,"0"0"-54"15,0 0 0-15,-4 102-3 16,6-54 15-16,23 6 21 15,6-4-33-15,6-8 0 16,-1-13 5-16,3-13-5 16,-6-14 0-16,0-2-6 15,-2-4 16-15,-6-25-3 16,-8-11-7-16,-12-8 0 0,-5-6 22 16,0-4-10-1,-17 4 15-15,-13 6 7 0,-1 12-33 16,0 10 46-16,0 14-47 15,0 7 0-15,0 5 0 16,-3 5 0-16,7 22-24 16,9 8-75-16,16-3-93 15,2-8-177-15</inkml:trace>
  <inkml:trace contextRef="#ctx0" brushRef="#br1" timeOffset="-66681.25">29472 5284 1061 0,'0'0'60'0,"0"0"-48"0,0 0 25 15,150-17-34-15,-96 17-3 16,-2 21 25-16,-4 9-25 16,-17 8 4-16,-16 4-4 15,-15 6 2-15,0 2-1 16,-11-4-1-16,-7-7 0 15,5-14 12-15,9-7-12 16,4-3 23-16,0-4-23 16,0 2 7-16,29-3 14 15,17-2-20-15,14-8-1 0,9 0 0 16,-1-6-33 0,-14-20-16-16,-6-10-8 0,-11-9 32 15,-10-5-2-15,-8-2 27 16,-13 0 0-16,-4 4 9 15,-2 4 24-15,0 11 22 16,0 15 6-16,0 8-27 16,0 10 28-16,0 0-62 15,0 0-12-15,0 18 11 16,0 14-2-16,2 7-2 16,7 1 5-16,7-4 0 15,3-6-4-15,10-10 4 16,5-8 0-16,9-12-1 15,8 0 5-15,4-10 6 16,1-14-8-16,-9 2-2 0,-9 6 73 16,-18 10-37-16,-11 6-9 15,-2 0-17-15,-1 12-3 16,4 22-5-16,0 16-2 16,-1 14 3-16,1 8 11 15,-2 7-14-15,3 3-8 16,-9 6-13-16,-2 0-111 15,-4-11-154-15,-25-21-230 16</inkml:trace>
  <inkml:trace contextRef="#ctx0" brushRef="#br1" timeOffset="-65190.25">13174 7927 835 0,'0'0'187'0,"0"0"-125"16,0 0-41-16,0 0 4 15,0 0-25-15,0 0 1 16,179-55 53-16,-91 41-54 16,3 2 0-16,-4 4 0 15,-12 4 0-15,-21 4-50 16,-15 0-54-16,-28 2-107 15,-11 11-17-15</inkml:trace>
  <inkml:trace contextRef="#ctx0" brushRef="#br1" timeOffset="-64984.25">13368 8073 679 0,'0'0'141'0,"0"0"-109"16,0 0-11-16,0 0 80 15,0 0-21-15,0 0-31 16,-4 0 13-16,14 0-34 16,24-2 5-16,15-10-33 15,11-4 0-15,5 2-18 16,-1 0 18-16,-1 2-92 16,-7-2-75-16,-14-7-158 15</inkml:trace>
  <inkml:trace contextRef="#ctx0" brushRef="#br1" timeOffset="-64680.8">13700 7700 847 0,'0'0'72'16,"0"0"4"-16,0 0-14 15,0 0-13-15,0 0-13 16,0 0 18-16,-29-22-54 15,49 26 0-15,14 16 24 16,6 6-11-16,9 2 34 16,4 0-32-16,0-4-7 15,3-2 51-15,-7 0-39 0,-8-2-1 16,-12-2-14-16,-12 2 6 16,-8 2-7-16,-9 7-4 15,-18 11 0-15,-42 14-3 16,-31 14 3-16,-23 10-71 15,-1 4-29-15,14-5-62 16,21-21-93-16</inkml:trace>
  <inkml:trace contextRef="#ctx0" brushRef="#br1" timeOffset="-24405.89">15163 7748 455 0,'0'0'83'16,"0"0"-55"-16,0 0-1 16,0 0-13-16,0 0-4 15,0 0 36-15,0 0-34 16,0 0-7-16,-31-26 29 0,23 22-24 16,3 2-10-1,1 0 16-15,2 0 5 0,2 2 52 16,0-4-55-16,0 0-16 15,0-4 63-15,0-2-63 16,0 0 13-16,0 0 8 16,8-2-23-16,3 2 56 15,-3 4-33-15,-4 1-15 16,-4 4 17-16,0 1-25 16,0 4 0-16,-10 28-9 15,-19 18 18-15,-8 12-5 16,-3 8-4-16,4-2 0 15,5-3 21-15,9-11-18 16,7-10-3-16,5-14 0 16,6-10 13-16,4-12 3 0,0-6-16 15,2-2 0-15,31 0 27 16,21 0-5-16,17-6-3 16,9-6-19-16,5 0 10 15,-5 2-11-15,-6 0 1 16,-9 4-21-16,-10-2 12 15,-10 2-63-15,-19-2-2 16,-10 4-29-16,-16 0-28 16,0 0 59-16,-16-2-129 15</inkml:trace>
  <inkml:trace contextRef="#ctx0" brushRef="#br1" timeOffset="-24190.21">15358 7899 461 0,'0'0'97'0,"0"0"-9"0,0 0-12 16,0 0-5-16,0 0 11 16,0 0-82-16,0 0 19 15,-27 41 25-15,21 9-21 16,6 11-14-16,0 1-9 16,0 4 8-16,0 0-8 15,2-5 0-15,6-11-52 16,7-16-13-16,4-20-71 15,1-14-166-15</inkml:trace>
  <inkml:trace contextRef="#ctx0" brushRef="#br1" timeOffset="-23837.54">15689 7840 813 0,'0'0'34'16,"0"0"25"-16,0 0-58 15,0 0-1-15,0 0 0 16,12 113 23-16,5-58-23 16,6 4 0-16,4-3 18 15,6-8-17-15,5-14-1 16,4-18 4-16,5-12 2 16,0-4 53-16,1-16-59 15,-2-20 0-15,-7-12 17 0,-7-6-17 16,-16 0 11-1,-12-5-11-15,-4 4 4 0,-12 1-4 16,-23 5 0-16,-14 11 0 16,-9 12 1-16,-2 14 1 15,0 8-3-15,6 4 1 16,12 8 0-16,13 20-28 16,15 8 1-16,14 2-81 15,0-4-23-15,29-10-158 16</inkml:trace>
  <inkml:trace contextRef="#ctx0" brushRef="#br1" timeOffset="-22439.23">16857 7626 660 0,'0'0'21'0,"0"0"-8"0,-121 112 54 16,86-40-22-16,6 8-16 16,12 9 60-16,12-3-78 15,5-2 3-15,20-13-14 16,25-16 14-16,7-19 8 15,9-18-17-15,1-15-5 16,-4-3 53-16,-6-26-42 16,-15-17 0-16,-10-7-6 15,-16-6 12-15,-11 0 10 16,0 6-27-16,-28 10 0 16,-19 12 8-16,-18 17-8 15,-15 11-4-15,-12 21 3 0,1 39-37 16,7 18-13-1,14 6-219-15</inkml:trace>
  <inkml:trace contextRef="#ctx0" brushRef="#br1" timeOffset="-21100.31">17715 7846 756 0,'0'0'65'16,"0"0"-16"-16,0 0-13 15,0 0-36-15,0 0 0 16,0 0 19-16,174-19 1 16,-70 10-5-16,12 1 10 15,-2-4-21-15,-12 4 33 16,-21 2-37-16,-23 4 1 15,-23 0 7-15,-17 2-8 16,-14 0 0-16,-4 0-6 0,0 0 15 16,0 0 0-16,-4 0-9 15,-16 0-28-15,-4 0 16 16,-3 0-62-16,6 8-16 16,8 0 11-16,7-6-117 15</inkml:trace>
  <inkml:trace contextRef="#ctx0" brushRef="#br1" timeOffset="-20716.12">19114 7596 768 0,'0'0'112'0,"0"0"-68"15,0 0-41-15,0 0-3 16,0 0 3-16,0 0 16 0,0 104-18 16,0-42 2-16,0 3 12 15,0-2-15-15,0-4 0 16,0-11 0-16,3-10-20 16,14-10 9-16,8-12-84 15,4-16-92-15,2 0-73 16</inkml:trace>
  <inkml:trace contextRef="#ctx0" brushRef="#br1" timeOffset="-20373.43">19578 7664 311 0,'0'0'469'0,"0"0"-453"15,0 0 2-15,0 0-12 16,-31 102 1-16,31-52 18 15,4 1-5-15,23-8 25 16,8-6-45-16,5-12 0 16,5-11 31-16,2-10-9 15,-2-4 23-15,-3 0-38 16,-5-19 2-16,-8-12 7 16,-8-5-16-16,-11-10 0 15,-10-4 8-15,0-8-8 16,-8 2-1-16,-23 2-8 15,-12 10 9-15,-4 13-3 16,-2 13 3-16,-4 14-1 16,2 4-10-16,1 13 11 15,8 19-46-15,11 8-54 0,15-2-46 16,16-6-53-16</inkml:trace>
  <inkml:trace contextRef="#ctx0" brushRef="#br1" timeOffset="-20040.29">20199 7608 694 0,'0'0'135'0,"0"0"-95"0,0 0-9 16,138-40 4-16,-107 40-22 15,-4 6-2-15,-9 17-11 16,-5 10 2-16,-6 5-1 15,-7 4-1-15,0 6 0 16,-9-2-6-16,-8-4 11 16,-4-7-5-16,8-12 1 15,2-9 6-15,6-5 49 16,3-5-56-16,2-4 14 16,0 4 5-16,21-4-8 15,21 1 15-15,18-1-26 16,9 0 0-16,-3 0-6 15,-3 0 6-15,-10 0-56 16,-5 0-38-16,-13-9-88 16,-4-10-74-16</inkml:trace>
  <inkml:trace contextRef="#ctx0" brushRef="#br1" timeOffset="-19690.93">20948 7510 710 0,'0'0'128'16,"0"0"-61"-16,0 0-33 16,0 0-34-16,0 0 0 15,0 0 20-15,8 73-11 16,13-34-9-16,3-1 19 16,5-4-17-16,0-10 2 0,7-10-4 15,2-12 0-15,-1-2 34 16,6-4-34-16,-3-20 0 15,-2-6 13-15,-5-2-12 16,-4 3 25-16,-13 14-26 16,-7 7 6-16,-5 8 50 15,-4 0-56-15,0 14-2 16,0 24 2-16,0 12 0 16,0 10 7-16,0 8-7 15,0 9 0-15,2 13-5 16,-2 14 5-16,4-4-97 15,2-18-185-15</inkml:trace>
  <inkml:trace contextRef="#ctx0" brushRef="#br1" timeOffset="-18544.18">13771 10397 723 0,'0'0'91'15,"0"0"-9"-15,0 0 6 16,0 0-17-16,0 0-31 16,0 0-4-16,-2-2-33 15,47-4 25-15,20 0-28 16,8 2 0-16,-2 2-14 15,-15 2 3-15,-19 0-70 16,-25 2-91-16,-12 6-70 16</inkml:trace>
  <inkml:trace contextRef="#ctx0" brushRef="#br1" timeOffset="-18089.77">13719 10505 657 0,'0'0'85'0,"0"0"-81"15,0 0 17-15,0 0 8 16,117 19-9-16,-43-19 11 16,3-14-31-16,-3-5 0 15,-7-1 6-15,-16 0-6 16,-15 2-1-16,-19 2-22 16,-15 0-30-16,-2 2 48 15,0 2-37-15,-22 2 23 0,0 2 19 16,2 2 0-16,0 0 5 15,9 0 2-15,0 2-4 16,7 2 52-16,1 0-14 16,3 2 15-16,0 0-7 15,0 0-38-15,7 0 6 16,18 0-7-16,10 0 12 16,9 6 52-16,6 6-67 15,2 2 6-15,-2 2 20 16,-8 2-12-16,-13 4-3 15,-11 0-18-15,-7 0 0 0,-7 0 2 16,-1 0-2 0,-3 0 0-16,0 0 7 15,-20 1-5-15,-11 0-1 0,-12 2-1 16,-8-1-14-16,-9 2 4 16,-9-2-79-16,2-4-87 15,9-10-109-15</inkml:trace>
  <inkml:trace contextRef="#ctx0" brushRef="#br1" timeOffset="-9421.01">15206 10431 679 0,'0'0'63'0,"0"0"-1"16,0 0 20-16,0 0-51 16,0 0 18-16,0 0 55 15,0 0-78-15,-20-18 6 16,20 18 4-16,0 0-16 16,0 0 47-16,0 0-51 15,0 0-16-15,0 0 53 16,0 0-52-16,35-4 6 15,28-2 1-15,24-4-7 16,20-4 52-16,16-2-53 16,6 0 0-16,-2 2 22 15,-15 2-22-15,-19 6 0 16,-28 4-3-16,-28 2 10 0,-16 0-11 16,-19 0 4-16,-2 0 0 15,0 0-9-15,0 0 9 16,-5 0-31-16,-17 0-28 15,-9 0-72-15,0 0 51 16,10 0-148-16,19-6-133 16</inkml:trace>
  <inkml:trace contextRef="#ctx0" brushRef="#br1" timeOffset="-8768.25">17089 9906 892 0,'0'0'19'0,"0"0"-5"16,-114 64-12-16,56 0-1 15,3 10 32-15,3 8 9 0,13 3-40 16,14-3 57-16,15-8-59 15,10-12 0-15,10-16 9 16,30-11-6-16,7-13 2 16,6-13-5-16,3-9 10 15,-7 0 27-15,-5-22-33 16,-8-10 2-16,-16-4 22 16,-11-2-27-16,-9-2 14 15,0 2-15-15,-15 6 10 16,-21 8-9-16,-11 12-1 15,-11 12-8-15,0 0 5 16,7 8-17-16,8 18-11 16,18 6-66-16,17-2-82 0,8-8 20 15,20-10-537 1</inkml:trace>
  <inkml:trace contextRef="#ctx0" brushRef="#br1" timeOffset="-8478.97">17650 9934 962 0,'0'0'66'15,"0"0"-3"-15,0 0-22 0,0 0-41 16,0 0 0-1,0 0 20-15,0 162 6 0,0-91-5 16,0-2-21-16,0-4 0 16,0-11 0-16,0-16 0 15,0-8 0-15,0-8-1 16,7-4-23-16,0-4-59 16,0-12-106-16,1-2-123 15</inkml:trace>
  <inkml:trace contextRef="#ctx0" brushRef="#br1" timeOffset="-8020.42">18207 9972 989 0,'0'0'77'15,"0"0"-77"-15,0 0 5 16,137 38-5-16,-83 4 4 15,7 10 12-15,-1 11-16 16,-2 6 0-16,-9 4 4 16,-11-5-4-16,-18-10 0 15,-9-16-4-15,-11-14 10 16,0-9-19-16,-11-12 13 16,-20-3 0-16,-12 0 21 15,-9-4-21-15,-4 0 0 16,0 0-2-16,6-2 16 15,15-14-9-15,10-2-5 16,19-6 0-16,6-6 40 0,4-10-40 16,35-6-6-16,15-8 2 15,16-6-6-15,6-4-1 16,0-9-8-16,-12-5 19 16,-15-6-15-16,-24 3 24 15,-21 9-9-15,-4 18 32 16,-23 18-23-16,-21 14 55 15,-14 20-64-15,-13 2 14 16,-9 28-17-16,2 26 3 16,10 18-5-16,20 3-73 0,21-11-179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30T06:15:42.2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656 758 699 0,'0'0'115'16,"0"0"-107"-16,0 0 21 16,0 0 18-16,0 0 32 15,0 0-59-15,0 0 18 16,3-27 16-16,2 24-37 15,-3-1 2-15,0 1-9 16,-2 3-7-16,0 0 37 0,0 0-40 16,0 0-5-1,0 14 2-15,-16 22 0 16,-3 17 3-16,-4 1 0 0,5-4 0 16,7-10-2-16,5-10 2 15,4-8 0-15,2-5 6 16,0-9-4-16,0-1 10 15,0-3-12-15,2-1 7 16,27-3 14-16,15 0-19 16,16 0-2-16,13-11 15 15,8-3-13-15,-10-4-2 16,-13 4-38-16,-21 0-43 16,-12 0-8-16,-16 2-119 15,-9 0-83-15</inkml:trace>
  <inkml:trace contextRef="#ctx0" brushRef="#br0" timeOffset="193.05">860 866 673 0,'0'0'85'16,"0"0"-74"-16,0 0 40 16,0 0-33-16,0 0 62 15,0 0-27-15,0 135-16 16,0-94-1-16,2-2-36 15,-2-10 2-15,4-4-3 16,3-7 1-16,2-10-21 16,-5-6-98-16,1-2-86 15</inkml:trace>
  <inkml:trace contextRef="#ctx0" brushRef="#br0" timeOffset="584.09">465 702 810 0,'0'0'68'15,"0"0"-64"-15,-109 136 8 16,93-64 53-16,10 8-37 16,6 4-2-16,11-1-7 15,28-15-18-15,15-18 7 16,20-16-8-16,2-18 0 0,4-14 35 15,9-2-33-15,-7-12 8 16,-1-22 17-16,-6-12-14 16,-15-12 17-16,-6-9-24 15,-14-10-2-15,-13-10 35 16,-15-5-39-16,-12 2 0 16,-8 10 10-16,-34 15-6 15,-18 19 6-15,-25 24-10 16,-24 22 0-16,-21 0-24 15,-3 36 24-15,6 10-12 16,27 11 8-16,26 6-26 16,32 8-8-16,27 1-77 15,15-8-171-15</inkml:trace>
  <inkml:trace contextRef="#ctx0" brushRef="#br0" timeOffset="1724.33">2040 708 882 0,'0'0'19'0,"0"0"-19"15,0 0-3-15,0 104 3 16,0-40 8-16,0 2-8 15,2-6 0-15,3-10 12 0,0-14-12 16,-1-7-2 0,-2-9-4-16,1-6-6 0,-1-6 7 15,2-6-99-15,0-2-49 16,3 0-160-16</inkml:trace>
  <inkml:trace contextRef="#ctx0" brushRef="#br0" timeOffset="2136.19">2348 771 688 0,'0'0'61'0,"0"0"21"16,0 0 16-16,0 0-21 15,0 0 13-15,0 0-90 16,0-25 4-16,0 25-15 15,0 24 13-15,0 12-2 16,0 12 0-16,0 4 4 0,0 0-1 16,0-4-3-1,0-8 0-15,6-5 0 0,2-7 0 16,0-4-1-16,-3-4-50 16,-1-6-37-16,2-6-77 15,-3-8-114-15</inkml:trace>
  <inkml:trace contextRef="#ctx0" brushRef="#br0" timeOffset="2516.44">2680 834 164 0,'0'0'422'0,"0"0"-316"15,0 0-29-15,0 0-12 16,0 0 48-16,0 0-71 16,-7-32 15-16,5 32-52 15,2 0-4-15,0 0 8 16,0 0-9-16,0 14 0 15,0 14 8-15,7 12 2 16,-1 6 33-16,-4 0-43 16,-2-3 0-16,2-10 11 15,1-4-10-15,4-7 1 0,-3-6-2 16,5-4-6 0,0-2-12-16,-2-2-50 0,2-8-34 15,-1 0-102-15,3 0-209 16</inkml:trace>
  <inkml:trace contextRef="#ctx0" brushRef="#br0" timeOffset="2862.32">2977 780 733 0,'0'0'120'0,"0"0"-54"0,0 0-27 15,0 0 33-15,0 0-47 16,0 0 3-16,4-12-28 16,-2 30 0-16,4 12 10 15,-1 6 2-15,-1 6 14 16,4 2-14-16,-4-2-6 15,0-6 15-15,3-4-21 16,-3-6 0-16,2-8 0 0,0-1 1 16,-4-7-2-16,2-2 1 15,-2-2-65-15,3-4 15 16,-1-2-189-16,0 0-221 16</inkml:trace>
  <inkml:trace contextRef="#ctx0" brushRef="#br0" timeOffset="3299.75">3301 838 678 0,'0'0'11'0,"0"0"-7"0,0 0 39 16,0 0-21-16,0 0 70 16,0 0-26-16,-4 90-62 15,2-53 38-15,2-6-37 16,0-1-5-16,11-5 34 16,11-6-23-16,7-5 3 15,2-6-14-15,1-5 0 16,1-3 7-16,0 0-3 15,-2-11-4-15,-2-10 18 16,-8-4-16-16,-8-5 21 16,-7-4-23-16,-6-4 0 0,0-6 38 15,-6 4-10 1,-19 2-24-16,-1 6 0 0,-3 12-2 16,4 7 0-16,1 8-2 15,1 5-7-15,4 0-2 16,5 8-55-16,5 14 4 15,9 6-32-15,0 0-72 16,9-6-59-16</inkml:trace>
  <inkml:trace contextRef="#ctx0" brushRef="#br0" timeOffset="3681.97">3831 764 711 0,'0'0'78'16,"0"0"-57"-16,0 0-15 16,0 0 16-16,0 0-7 15,0 0 11-15,4 76 3 16,2-34-28-16,3-2 20 16,7-4-21-16,3-8 0 15,4-4 15-15,1-8-15 16,0-5 0-16,3-7 9 15,-2-4-4-15,-1 0 38 16,-3 0-27-16,-6-15-16 0,-4-5 50 16,-4-6-37-16,-5-4-8 15,-2-4 13-15,0-4-5 16,-14 2 27-16,-9 2-40 16,-6 8 5-16,0 8-5 15,2 6 0-15,2 6-2 16,7 6 0-16,3 0-71 15,1 3 2-15,7 14-93 16,5 1-84-16</inkml:trace>
  <inkml:trace contextRef="#ctx0" brushRef="#br0" timeOffset="4132.22">4448 688 674 0,'0'0'114'0,"0"0"-72"15,0 0 49-15,0 0-56 16,0 0-20-16,0 0 27 15,-83 90-42-15,71-40 1 16,5 0 19-16,7-4-19 16,0-8-1-16,16-10 11 0,13-8-10 15,5-7 25-15,3-10-26 16,-1-3 0-16,-1 0 10 16,-3-7-10-16,-3-16 0 15,-3-5 7-15,-5-6-2 16,-10-4 28-16,-7-4-26 15,-4-2-6-15,0 2 38 16,-9 4-31-16,-13 7 6 16,-3 12-14-16,-6 6 15 15,-2 9-17-15,-5 4 2 16,5 3-48-16,4 21-1 16,13 3-54-16,16-4-65 15,0-5-147-15</inkml:trace>
  <inkml:trace contextRef="#ctx0" brushRef="#br0" timeOffset="4386.31">4953 645 978 0,'0'0'57'0,"0"0"-5"16,0 0-52-16,0 0 0 15,0 0 3-15,0 0 6 16,24 71-6-16,-19-27 4 0,-5 4 0 16,0-4 12-1,0-6-19-15,0-10 0 16,2-6 5-16,2-4-5 0,3-6-6 16,-1-2-25-16,6-7-57 15,1-3-30-15,5 0-211 16</inkml:trace>
  <inkml:trace contextRef="#ctx0" brushRef="#br0" timeOffset="4652.24">5293 673 338 0,'0'0'609'0,"0"0"-573"16,0 0 15-16,0 0 3 0,0 0-27 15,0 0-4 1,9 0-18-16,-2 26-3 0,-2 5 58 16,-3 3-57-16,2 2 4 15,-1 0 25-15,-1-2-25 16,2-2 2-16,-2-4-9 16,2-2 2-16,-1-6-5 15,-1-2 3-15,3-2-47 16,-3-6-39-16,-2-6-83 15,5-4-225-15</inkml:trace>
  <inkml:trace contextRef="#ctx0" brushRef="#br0" timeOffset="5048.89">5655 748 962 0,'0'0'91'0,"0"0"-68"15,0 0 4-15,0 0-27 16,0 0 4-16,0 0 3 16,-27 116 31-16,27-76-38 15,8-4 0-15,13-8 6 0,3-8-2 16,7-7-4-1,3-9 0-15,-1-4 3 0,5 0 37 16,-2-17-34-16,-3-9 3 16,-2-4 29-16,-6-4-16 15,-7-4-14-15,-11-4-8 16,-7 0 7-16,0 1 10 16,-12 9-16-16,-17 10-1 15,-9 8 8-15,-8 13-8 16,-6 1-6-16,-2 18-38 15,6 15-79-15,5 2-30 16,10-1-544-16</inkml:trace>
  <inkml:trace contextRef="#ctx0" brushRef="#br0" timeOffset="26082.14">579 2849 441 0,'0'0'108'0,"0"0"-57"0,0 0-1 16,0 0 34-16,0 0-20 15,0 0-24-15,0 0 48 16,-4-20-51-16,2 12 34 16,2 2-5-16,0 0-50 15,0 4 39-15,0 2-55 16,0 0 11-16,0 0-13 16,0 0 2-16,0 24-11 15,0 12 10-15,0 9 2 16,0 0-1-16,2 0 0 15,0-5 0-15,0-6-2 16,0-6 2-16,0-2-23 16,-2-6-30-16,0-6-53 15,0-6-23-15,0-8-116 16</inkml:trace>
  <inkml:trace contextRef="#ctx0" brushRef="#br0" timeOffset="26299.12">702 2905 861 0,'0'0'69'0,"0"0"13"15,0 0-63-15,0 0-8 16,0 0 3-16,0 0-13 16,104 65 13-16,-66-36-11 15,7 2 6-15,1-5-3 16,-7-4-6-16,-2-4 0 0,-3-6-15 15,-10-2-41-15,-7-8-131 16,-7-2-144-16</inkml:trace>
  <inkml:trace contextRef="#ctx0" brushRef="#br0" timeOffset="26516.93">1018 2837 753 0,'0'0'72'0,"0"0"-61"16,0 0-11-16,0 0 23 16,0 0 53-16,-92 108-61 0,68-61-3 15,-5-3 9-15,-7-2-20 16,5-10-1-16,4-6 0 16,5-8-36-16,9-4-3 15,0-2-60-15,1-8-73 16,1-4-238-16</inkml:trace>
  <inkml:trace contextRef="#ctx0" brushRef="#br0" timeOffset="27094.36">1379 2827 891 0,'0'0'51'0,"0"0"-25"16,0 0-38-16,0 0 12 16,0 0 0-16,0 0 3 15,-41 40 0-15,24-30-1 16,1-4-2-16,5-4 5 16,0-2 15-16,2 0-11 15,2 0 13-15,5-8 44 16,0-8-57-16,2-2 9 15,0 2-2-15,8 4-9 16,15 2 6-16,4 4-13 0,4 6-4 16,2 0 3-16,-1 2 1 15,-3 22-4-15,-7 4 1 16,-11 6 6-16,-7 6-13 16,-4 3 10-16,-6 4-9 15,-23 4 6-15,-7-7-14 16,-1-6 5-16,-2-10 2 15,8-10 10-15,2-10-6 16,9-6 6-16,4-2 0 16,1 0 22-16,7-14-15 15,2-8 4-15,6-6-11 16,0 0 7-16,2 6 7 16,17 6-14-16,-1 6 0 15,6 8 0-15,-2 2 2 16,7 0-4-16,2 14 2 0,-2 6 0 15,-4 0-3 1,-2 0 3-16,-8-2 0 0,1-2-3 16,1-8-19-16,-1-4-54 15,1-4-81-15,-1 0-204 16</inkml:trace>
  <inkml:trace contextRef="#ctx0" brushRef="#br0" timeOffset="27310.1">1560 2476 959 0,'0'0'94'0,"0"0"-75"16,0 0-8-16,0 0-9 15,0 0-2-15,0 0 0 16,10 98 4-16,-10-55-2 15,2-3-2-15,-2-4-45 16,3-10-35-16,3-8-155 16</inkml:trace>
  <inkml:trace contextRef="#ctx0" brushRef="#br0" timeOffset="27628.79">1820 3042 1028 0,'0'0'100'0,"0"0"-86"16,0 0 6-16,0 0 1 16,0 0-14-16,0 0-6 15,0 0 29-15,145 0-30 16,-99 0-6-16,4-6 3 0,-2-6-57 16,-9 0-60-16,-18-2-152 15,-16 0-483-15</inkml:trace>
  <inkml:trace contextRef="#ctx0" brushRef="#br0" timeOffset="27833.45">1994 2861 788 0,'0'0'143'0,"0"0"-89"16,0 0 20-16,0 0-74 0,0 0 7 15,0 0 50 1,-4 80-38-16,4-41-12 0,0-2 16 15,0 3-22-15,0-1 6 16,2-3-7-16,2-4-15 16,2-2 3-16,3-10-102 15,3-8-178-15</inkml:trace>
  <inkml:trace contextRef="#ctx0" brushRef="#br0" timeOffset="30124.47">3031 2773 907 0,'0'0'36'0,"0"0"-23"16,0 0 47-16,0 0-57 0,0 0 12 15,0 0 31-15,50 98-37 16,-42-53 19-16,2 1-28 16,-6-5 0-16,3-2-1 15,-1-9 1-15,3-8-30 16,3-6 4-16,1-8-67 16,5-6-113-16,-1-2-133 15</inkml:trace>
  <inkml:trace contextRef="#ctx0" brushRef="#br0" timeOffset="30393.56">3415 2899 910 0,'0'0'111'0,"0"0"-65"15,0 0-25-15,0 0 18 16,0 0-39-16,0 0 0 16,60 35 24-16,-20-12-24 15,3 1 1-15,-1-2-4 16,2-1 7-16,-1-6-8 16,-5-2-7-16,-5-3-53 15,-4-6-21-15,-11-4-164 16,-7 0-65-16</inkml:trace>
  <inkml:trace contextRef="#ctx0" brushRef="#br0" timeOffset="30607.07">3692 2841 690 0,'0'0'141'15,"0"0"-135"-15,0 0 45 16,0 0-2-16,-125 66 15 15,98-29-10-15,4 4-53 16,-1 4 3-16,2-3 4 16,6-6-8-16,5-8-10 15,3-10-18-15,-2-2-22 0,1-6-28 16,3-8-87-16,2-2-193 16</inkml:trace>
  <inkml:trace contextRef="#ctx0" brushRef="#br0" timeOffset="31162.47">3970 2831 916 0,'0'0'38'0,"0"0"-20"16,0 0-23-16,0 0 20 15,0 0-6-15,0 0 12 16,-56 68-16-16,25-54-5 16,2-4 0-16,2-8 0 15,10-2 8-15,1 0-8 16,7 0 0-16,3-12 51 16,6-3-40-16,0-2-7 15,0 1 21-15,17 2-24 16,8 8 14-16,6 4-15 15,2 2 0-15,0 0-4 16,-4 20 4-16,-6 6-1 16,-8 4-1-16,-5 4 2 15,-10 1 0-15,0 7 0 16,-8 0-11-16,-15 2 9 0,-4-6-20 16,4-12-22-16,8-10 13 15,1-10 31-15,8-6-12 16,-1 0 12-16,1 0 0 15,3-8 17-15,3-8-9 16,0 0 7-16,5 4-1 16,10 6-11-16,5 2 23 15,5 4-26-15,1 0 0 16,-1 6 17-16,1 12-11 16,-3-2 0-16,-4 2-6 15,2-2 7-15,-3-6-9 16,1-4 2-16,2-6-54 15,-3 0-83-15,-3-8-207 0</inkml:trace>
  <inkml:trace contextRef="#ctx0" brushRef="#br0" timeOffset="31562.88">3997 2474 889 0,'0'0'86'0,"0"0"-66"0,0 0 81 16,0 0-80-16,0 0-16 15,0 0 13-15,44-54-16 16,-24 54-1-16,-2 2-1 16,-7 20 2-16,-6 10-5 15,-5 8 3-15,0 4-3 16,-9-1-2-16,-3-5 9 15,6-8-5-15,-1-8 1 16,7-4 0-16,-2-4-1 16,2-6 1-16,0-2 0 15,0-4 8-15,11-2-2 16,14 0 13-16,8 0-19 16,7-2 5-16,3-8 2 15,-1 0-7-15,0 2 0 16,-8 2-4-16,-3 2-13 0,-9 2-5 15,-6 2-23-15,-5 0-53 16,-11 0-25-16,0 0-91 16</inkml:trace>
  <inkml:trace contextRef="#ctx0" brushRef="#br0" timeOffset="32252.02">4594 2994 967 0,'0'0'54'16,"0"0"-41"-16,0 0 41 15,0 0-54-15,0 0 0 16,0 0 0-16,80 0 6 16,-26 0-5-16,3 0-1 15,3 0 0-15,-2 0-16 16,-10 0-13-16,-19-2-115 16,-19-2-43-16,-10 0-225 15</inkml:trace>
  <inkml:trace contextRef="#ctx0" brushRef="#br0" timeOffset="32464.81">4745 2819 808 0,'0'0'103'0,"0"0"-79"16,0 0-20-16,0 0 20 15,0 0 15-15,0 0 15 16,7 88 5-16,2-42-38 15,-2 0-11-15,-3 3-10 16,0-5 6-16,1-4-14 16,4-8 8-16,-2-6-59 15,-1-6 25-15,-1-8-135 16,-1-6-113-16</inkml:trace>
  <inkml:trace contextRef="#ctx0" brushRef="#br0" timeOffset="35320.11">5385 2779 873 0,'0'0'145'0,"0"0"-145"16,0 0 19-16,0 0-16 16,0 0 2-16,0 0 5 0,25 137 22 15,-15-101-24 1,-1-4-1-16,3-2-7 0,-4-2 10 15,-3-2-16-15,-1-4 6 16,-4-2-55-16,0-6-46 16,0-14-199-16</inkml:trace>
  <inkml:trace contextRef="#ctx0" brushRef="#br0" timeOffset="35517.15">5630 2877 924 0,'0'0'0'0,"0"0"3"0,0 0-8 15,0 0 15-15,123 104 12 16,-92-78-22-16,-4 1 0 16,-4-7-7-16,-2-6-4 15,-7-6-124-15,-6-8-32 16,-3 0-414-16</inkml:trace>
  <inkml:trace contextRef="#ctx0" brushRef="#br0" timeOffset="35714.18">5834 2831 674 0,'0'0'44'15,"0"0"-35"-15,0 0 24 0,0 0-12 16,0 0 45-16,-113 118-53 15,93-87-13-15,7-9 9 16,1-4-4-16,8-4-5 16,0-4 0-16,-1-2-32 15,-1-3-45-15,-2-5-193 16</inkml:trace>
  <inkml:trace contextRef="#ctx0" brushRef="#br0" timeOffset="36244.4">6160 2805 151 0,'0'0'752'0,"0"0"-747"16,0 0-4-16,0 0-1 15,0 0 3-15,0 0 23 16,4 34-26-16,-19-26 0 15,-1-6 5-15,1-2 14 16,1 0 25-16,1 0-12 16,5-14-11-16,0-4 48 15,8-4-67-15,0 2 0 16,0 2 14-16,12 4-9 16,7 8-1-16,8 6-6 15,2 0 0-15,0 8-10 16,2 14 10-16,-10 6 0 0,-4 2-5 15,-9 2 7 1,-8 5-4-16,0 0-7 0,-12 6-1 16,-17 0-5-16,-2-6-22 15,4-11-4-15,5-10 35 16,8-12 2-16,1-4 0 16,1 0 4-16,4 0 0 15,1-6 44-15,7-2-17 16,0 4-11-16,0 2 7 15,9 2-20-15,14 0-2 16,6 0-1-16,4 6 0 16,7 4 3-16,-3 0-3 0,4-4 0 15,-1-2 0-15,-2-4 0 16,-3 0-7-16,-8 0-64 16,-4-14-70-16,-7-8-82 15</inkml:trace>
  <inkml:trace contextRef="#ctx0" brushRef="#br0" timeOffset="36601.6">6568 2228 416 0,'0'0'610'0,"0"0"-606"16,0 0-1-16,0 0-5 15,0 0 2-15,-56 142 0 16,51-88 8-16,5-6-8 16,0-8 0-16,0-14 5 15,3-8-5-15,10-8 12 16,0-6-12-16,3-4 8 16,2 0 14-16,-2-6-20 15,-3-16-2-15,-4 0 8 16,-4-2-2-16,-5 4 18 15,0 4-24-15,0 6 6 16,0 8 6-16,-10 2-12 16,-5 0-12-16,-5 8 1 15,0 18-14-15,4 8-25 0,5 2-40 16,2 0-162-16</inkml:trace>
  <inkml:trace contextRef="#ctx0" brushRef="#br0" timeOffset="36870.51">6700 2963 1024 0,'0'0'54'0,"0"0"-54"0,0 0 0 15,0 0 58-15,0 0-42 16,133 33-1-16,-89-33-9 16,3 0 3-16,0 0-6 15,-2 0-3-15,-3 0-21 16,-5 0 20-16,-10-4-84 16,-11-8-104-16,-9-2-164 15</inkml:trace>
  <inkml:trace contextRef="#ctx0" brushRef="#br0" timeOffset="37056.4">7014 2799 186 0,'0'0'726'0,"0"0"-684"16,0 0-34-16,0 0-2 16,0 0 55-16,0 0-35 15,-29 104 13-15,29-73-39 16,0 1 1-16,0 1 0 15,0 0-1-15,0-1-17 16,0-8-80-16,4-8-181 16</inkml:trace>
  <inkml:trace contextRef="#ctx0" brushRef="#br0" timeOffset="37489.01">7381 2777 905 0,'0'0'124'0,"0"0"-69"16,0 0-54-16,0 0 2 15,0 0 10-15,0 0 13 16,9 86 5-16,-2-48-31 16,-3 2 0-16,0-6-8 15,4-2 8-15,2-7-53 16,6-11-36-16,2-10-143 16,0-4-358-16</inkml:trace>
  <inkml:trace contextRef="#ctx0" brushRef="#br0" timeOffset="37675.42">7713 2839 764 0,'0'0'349'0,"0"0"-327"16,0 0-7-16,0 0 24 16,0 0-20-16,149 52-12 15,-104-26 15-15,-1-2-22 16,-4-3 0-16,-6-6-1 15,-10-3-86-15,-6-5-30 16,-7-7-191-16,-9 0-347 16</inkml:trace>
  <inkml:trace contextRef="#ctx0" brushRef="#br0" timeOffset="37863.87">8018 2733 948 0,'0'0'92'0,"0"0"-92"16,0 0 0-16,0 0 39 16,-125 120-4-16,94-75-21 15,-4 2-14-15,1 0-3 16,5-9-1-16,9-11-85 16,11-10-71-16,5-13-19 15</inkml:trace>
  <inkml:trace contextRef="#ctx0" brushRef="#br0" timeOffset="38398.49">8431 2709 1042 0,'0'0'18'0,"0"0"-18"16,0 0 0-16,0 0 30 15,0 0-6-15,0 0-24 16,0 0 24-16,-38 58-24 0,20-56 5 16,0-2-5-1,5 0 4-15,4-4 25 0,4-14 3 16,5-4-23 0,0 0 15-16,0 1-21 0,12 6 41 15,8 5-43-15,-1 6 12 16,4 4-16-16,2 0 3 15,-2 11-4-15,0 12 3 16,-5 1 2-16,-7 4-2 16,-7 2-3-16,-4 6 4 15,-4 0-21-15,-23 0-15 16,-2-8-27-16,2-6 41 16,3-8-4-16,4-6 21 15,0-4 0-15,5-4 5 16,3 0-5-16,7 0 19 0,3 0-10 15,2 0 39-15,0 0-14 16,0 0-9-16,10 4-20 16,11 5 2-16,6 0 33 15,7 4-35-15,-1-2 0 16,2 2 9-16,4-4-8 16,1 0-2-16,0-3 1 15,1-6-41-15,-4 0-21 16,-3 0-106-16,-5-19-150 15</inkml:trace>
  <inkml:trace contextRef="#ctx0" brushRef="#br0" timeOffset="38762.92">8542 2310 1004 0,'0'0'126'16,"0"0"-112"-16,0 0-8 16,0 0 33-16,0 0-21 15,0 0 1-15,155-79-8 16,-107 72-9-16,-8-1 11 16,-9 4-13-16,-9 1 14 15,-11 3 55-15,-1 0-60 16,-6 0-6-16,-2 26 1 0,-2 13 2 15,0 11 18-15,0 6-23 16,0 2 1 0,0 0 16-16,0-6-18 0,0-9 0 15,0-10 0-15,0-11-7 16,0-7-31-16,0-7-46 16,0-6-38-16,-12-2 39 15,-5 0-94-15,-8-10-124 16,-1-16 28-16</inkml:trace>
  <inkml:trace contextRef="#ctx0" brushRef="#br0" timeOffset="38906.5">8703 2530 515 0,'0'0'281'0,"0"0"-132"16,0 0-30-1,0 0-56-15,0 0-16 0,0 0 22 16,35-38-39-16,3 34-17 16,4 0 6-16,3 2-19 15,-1-2-3-15,1-2 2 16,-5 2-66-16,-9-4-62 15,-13-2-146-15</inkml:trace>
  <inkml:trace contextRef="#ctx0" brushRef="#br0" timeOffset="39381.44">9098 2925 1070 0,'0'0'35'0,"0"0"-28"16,0 0-3-16,141 0 38 15,-81 0-42-15,7 0 4 16,-9 0 3-16,-11 0-7 16,-18 0-31-16,-18 0-60 15,-11 0-153-15,0 0-110 0</inkml:trace>
  <inkml:trace contextRef="#ctx0" brushRef="#br0" timeOffset="39566.85">9302 2797 845 0,'0'0'88'16,"0"0"-70"-16,0 0 27 16,0 0-12-16,0 0 9 15,0 0 27-15,4 90-58 16,2-54-7-16,4 3 13 15,-3 1-17-15,-1-3 0 16,5 0-1-16,-2-3-45 0,2-10-47 16,3-10-190-16</inkml:trace>
  <inkml:trace contextRef="#ctx0" brushRef="#br0" timeOffset="39843.61">9748 2803 1080 0,'0'0'95'16,"0"0"-55"-16,0 0 37 15,0 0-77-15,0 0 10 16,0 0 0-16,62 80-9 0,-53-38-1 15,-5 4 0 1,0 3 9-16,3-5-13 0,2-6 4 16,7-6-54-16,0-10 1 15,5-10-69-15,4-12-88 16,0 0-109-16</inkml:trace>
  <inkml:trace contextRef="#ctx0" brushRef="#br0" timeOffset="40050.68">10112 2905 979 0,'0'0'147'0,"0"0"-113"15,0 0 1-15,0 0 6 16,0 0-23-16,0 0 31 16,143 62-49-16,-101-33 0 15,-1-1 3-15,-5-2-3 16,-5-6-8-16,-7-6-90 15,-6-4-62-15,-12-10-17 16,-6 0-147-16</inkml:trace>
  <inkml:trace contextRef="#ctx0" brushRef="#br0" timeOffset="40226.64">10374 2899 689 0,'0'0'203'0,"0"0"-104"0,0 0-37 16,0 0-30-16,0 0-26 15,0 0 55-15,-98 81-40 16,73-44-10-16,-4 3 11 16,-4 3-21-16,1-3-1 15,8-6-75-15,9-8-80 16,5-16-65-16,10-10-392 16</inkml:trace>
  <inkml:trace contextRef="#ctx0" brushRef="#br0" timeOffset="40759.68">10843 2859 869 0,'0'0'236'15,"0"0"-197"-15,0 0-39 16,0 0 2-16,0 0 7 15,0 0-9-15,-95 18 0 16,70-12-5-16,8-4 5 16,3-2 0-16,5 0 3 15,7-2 1-15,2-12 49 16,0-2-47-16,0 2 0 16,15 2 3-16,8 4-3 15,-1 6-9-15,3 2 3 16,-1 0 0-16,-4 22-5 0,-2 8 5 15,-5 0 0 1,-8 5 1-16,-5-3-1 0,0 1-3 16,-7 0-2-16,-20 1-59 15,-2-8 40-15,-2-4-62 16,6-10 41-16,4-6 39 16,0-6 0-16,8 0 6 15,2 0 5-15,6-6 5 16,5-2 72-16,0 6-51 15,0 0 0-15,2 2-4 16,15 0-15-16,4 0 10 16,6 6-19-16,2 6 7 0,4 2 1 15,3-2-11 1,5-2 0-16,1-2 2 0,3-6-2 16,3-2-35-16,-1 0-77 15,-5-4-65-15,-4-16-100 16</inkml:trace>
  <inkml:trace contextRef="#ctx0" brushRef="#br0" timeOffset="41193.78">11018 2564 899 0,'0'0'123'0,"0"0"-121"16,0 0-2-1,0 0 24-15,0 0-12 0,0 0 23 16,33 64-35-16,-2-33 6 16,0-1 8-16,-6-2-14 15,-8-2-2-15,-12-2-6 16,-5-4-8-16,0-4-14 16,-18-2-5-16,-4-8 33 15,1-4-12-15,0-2 14 16,3 0 0-16,0 0-2 15,4 0 5-15,6-14 9 16,3-2 11-16,5-4-5 0,0-4 7 16,5-2-25-16,14-2 0 15,2-6 2-15,-1-1 3 16,-1 2-5-16,-5 1 0 16,-3 3 0-16,-7 7 20 15,-2 6-19-15,-2 4 34 16,0 4-11-16,0 4-10 15,-15 4-14-15,-14 0-11 16,-8 0-54-16,-8 10 26 16,7 6-97-16,5 0-148 15</inkml:trace>
  <inkml:trace contextRef="#ctx0" brushRef="#br0" timeOffset="41838.43">11340 3034 1065 0,'0'0'62'16,"0"0"-55"-16,125 4-7 15,-63-4 48-15,10 1-48 16,3 4 0-16,-1-3-1 0,-7-2-10 16,-18 0-23-1,-18 0-118-15,-19 0-209 0</inkml:trace>
  <inkml:trace contextRef="#ctx0" brushRef="#br0" timeOffset="42026.87">11633 2837 863 0,'0'0'163'0,"0"0"-163"15,0 0 0-15,0 0 86 16,-5 147-42-16,7-93-7 16,11-2-17-16,3 2-18 15,-3 0 12-15,-2-4-14 0,1-6-66 16,1-9-66-16,-5-17-256 15</inkml:trace>
  <inkml:trace contextRef="#ctx0" brushRef="#br0" timeOffset="44514.7">12221 2771 808 0,'0'0'121'0,"0"0"-17"15,0 0-51-15,0 0-11 16,0 0-31-16,0 0-2 16,0 0 14-16,0 84-7 0,0-36-11 15,0 8 10-15,0 1-15 16,-9-1-1-16,2-6 1 16,2-10-42-16,5-10-10 15,0-10-70-15,0-16-157 16</inkml:trace>
  <inkml:trace contextRef="#ctx0" brushRef="#br0" timeOffset="44735.18">12485 2849 962 0,'0'0'117'0,"0"0"-106"16,0 0-7-16,0 0-4 15,0 0 15-15,156 104-15 16,-104-68 25-16,-3 0-25 16,-3-5 0-16,-8-9-5 15,-9-6-15-15,-11-6-87 16,-11-8-60-16,-7-2-94 16</inkml:trace>
  <inkml:trace contextRef="#ctx0" brushRef="#br0" timeOffset="44923.91">12771 2855 404 0,'0'0'305'0,"0"0"-220"15,0 0-65-15,0 0 47 0,0 0-17 16,0 0-24-16,-122 75 35 16,88-38-60-16,1 2 4 15,4-7 14-15,6-4-19 16,7-8 0-16,3 0-1 15,-3-2-13-15,-5-2-32 16,0-4-235-16</inkml:trace>
  <inkml:trace contextRef="#ctx0" brushRef="#br0" timeOffset="45386.33">13335 3003 1083 0,'0'0'150'15,"0"0"-112"-15,0 0-10 16,0 0-9-16,0 0 76 15,0 0-81-15,124 0-5 16,-64 4 2-16,1-4-8 16,-1 0-1-16,-2 0-2 15,-4 0 0-15,-10 0-21 16,-13 0-19-16,-16 0-65 16,-10 0-28-16,-5 0 1 15,0 0-71-15,0 0-278 0</inkml:trace>
  <inkml:trace contextRef="#ctx0" brushRef="#br0" timeOffset="45958.35">14184 2797 981 0,'0'0'109'0,"0"0"-109"15,0 0 0-15,0 0 5 16,0 0-3-16,0 0 8 0,6 6-10 16,-30 8 12-1,-8-4 8-15,-1-2-20 0,4-8 0 16,2 0 18-16,2 0 6 16,8 0 12-16,1-10-1 15,10-4-25-15,4-2 54 16,2-2-47-16,0 4 4 15,22 2-16-15,7 6-3 16,7 6-4-16,1 0-9 16,1 2 11-16,-5 20-14 15,-2 8 14-15,-8 4-1 16,-12 4 0-16,-11 3 1 16,0 0-2-16,-15 8-25 15,-17 1-22-15,-5-4 44 16,-2-4-64-16,8-10 26 0,7-10 35 15,2-8 5-15,6-8-5 16,5-6 5-16,2 0 3 16,7-10 3-16,2-14-3 15,0-6 0-15,13 2 8 16,12 2-6-16,2 8 23 16,-1 8-19-16,3 6 6 15,0 4 24-15,2 0-36 16,0 10 0-16,3 12 8 15,2 4-4-15,-1 2-2 16,3-4-2-16,2-4 0 16,0-4-19-16,0-8-41 0,-9-6-105 15,-6-2-116 1</inkml:trace>
  <inkml:trace contextRef="#ctx0" brushRef="#br0" timeOffset="46440.78">14548 2416 926 0,'0'0'124'15,"0"0"-113"-15,0 0-10 0,0 0 30 16,0 0-5-16,0 0-16 15,-21-54-6-15,11 52-1 16,-1 2 52-16,-2 0-50 16,-7 2 4-16,-2 20-5 15,0 10 1-15,-1 6-6 16,5 2 1-16,10-4-20 16,8-6 15-16,0-8-38 15,8-8 27-15,17-9 14 16,4-5 4-16,0 0 2 15,2-6-4-15,-2-15 0 16,0-5 5-16,-2 1 3 0,-8 0-8 16,-2 7 25-16,-7 8 11 15,-5 8 25-15,-5 2-54 16,0 0 2-16,0 12-7 16,0 18-2-16,0 12 0 15,0 2-7-15,0 1 15 16,0-4-13-16,0-2 5 15,4-5-62-15,1-6-14 16,4-10-74-16,2-12-209 16</inkml:trace>
  <inkml:trace contextRef="#ctx0" brushRef="#br0" timeOffset="46677.1">14943 2262 494 0,'0'0'605'0,"0"0"-546"0,0 0-32 16,0 0-17-16,118 24 46 15,-71 38-29-15,4 16-20 16,1 15 26-16,-8 7-33 16,-11 4 0-16,-13 2-1 15,-17 3 4-15,-3-3-11 16,-18-8-31-16,-25-10-87 15,-3-5 8-15,-10-14-98 16,-4-12 95-16,-11-13 12 16</inkml:trace>
  <inkml:trace contextRef="#ctx0" brushRef="#br0" timeOffset="47142.75">13444 2289 206 0,'0'0'592'16,"0"0"-469"-16,0 0-101 15,-154 23 30-15,96 53-5 16,5 30-5-16,11 27 47 0,13 17-46 16,17 4-24-16,12-5 12 15,41-17-29-15,38-17-2 16,33-19 0-16,15-12 9 16,2-16-25-16,-2-22-84 15,-11-22-108-15,-12-24-146 16</inkml:trace>
  <inkml:trace contextRef="#ctx0" brushRef="#br0" timeOffset="50656.55">873 4660 596 0,'0'0'142'0,"0"0"-142"16,0 0 2-16,0 0 79 16,0 0-19-16,0 0 61 15,0 0-68-15,-53 0-44 16,53 0 30-16,6 0-41 15,12 0-1-15,2 0-6 16,-2 4 14-16,4 14-14 16,-6 10 7-16,-12 8 0 15,-4 6 0-15,0 6 4 16,-2 5-4-16,-18-1 0 16,-5-2 3-16,-8-6-1 15,1-8-2-15,6-14 0 0,4-10 7 16,12-6-6-16,8-6 19 15,2 0 13-15,0 0-19 16,0 0 56-16,0 0-58 16,0 0-4-16,0 0 20 15,10 0-28-15,30 0-4 16,13 0 1-16,14-8 3 16,2 2-4-16,-7 2 4 15,1 0-14-15,-8 0 1 16,-3 0-89-16,-8-2-27 15,-8-4-169-15</inkml:trace>
  <inkml:trace contextRef="#ctx0" brushRef="#br0" timeOffset="50877.01">1356 4856 919 0,'0'0'88'15,"0"0"-73"-15,0 0-20 16,0 0 6-16,132-25-1 16,-72 22 30-16,6-1-19 15,2 0-8-15,-8 2-3 16,-16 2-28-16,-17 0-13 16,-18 0-144-16,-9 0-20 0,-7 0-87 15</inkml:trace>
  <inkml:trace contextRef="#ctx0" brushRef="#br0" timeOffset="51068.93">1579 4700 560 0,'0'0'74'15,"0"0"-14"-15,0 0 10 16,0 0-4-16,0 0-66 16,0 0 0-16,0 10 17 15,0 30 38-15,2 6-33 16,2 4-20-16,4 3 3 15,-4-2 12-15,5 4-17 16,5-5-18-16,-1-10-46 16,5-12-117-16,1-18-253 15</inkml:trace>
  <inkml:trace contextRef="#ctx0" brushRef="#br0" timeOffset="51507.41">2268 4608 836 0,'0'0'153'0,"0"0"-148"0,0 0-10 16,0 118 6-16,0-70-4 15,0 1 3-15,13-8 0 16,1-6 9-16,3-11-9 15,4-11 0-15,-2-6 33 16,4-7-4-16,6 0 7 16,4-12-7-16,5-12-24 15,-5-5 29-15,-2 0-32 16,-8-4-2-16,-7 1 22 16,-8 4-20-16,-3 8 14 15,-5 6-6-15,0 10-8 16,0 2 54-16,0 2-56 15,0 0-1-15,0 22-2 16,0 14 6-16,0 8-6 16,0 5 3-16,0-6 0 0,0 6 0 15,2 3 0 1,2-2-3-16,4-2 0 0,0-6-73 16,3-9-70-16,9-18-121 15,3-12-458-15</inkml:trace>
  <inkml:trace contextRef="#ctx0" brushRef="#br0" timeOffset="51814.46">3320 4931 1103 0,'0'0'40'16,"0"0"-40"-16,0 0 0 15,153 4-6-15,-88 0 6 16,1 0 0-16,5-4-1 15,-1 0 1-15,-5 0 0 16,-17 0-56-16,-14 0-99 0,-21-11-133 16</inkml:trace>
  <inkml:trace contextRef="#ctx0" brushRef="#br0" timeOffset="52049.68">3633 4724 943 0,'0'0'118'0,"0"0"-118"15,0 0-2-15,0 0 2 16,0 0 35-16,0 131-13 16,11-79-7-16,1 2 17 15,-1 0-32-15,-3-2 0 0,0-8-7 16,-2-8-12-16,1-8-24 15,-3-8-61-15,-2-12-176 16</inkml:trace>
  <inkml:trace contextRef="#ctx0" brushRef="#br0" timeOffset="56039.75">4502 4578 718 0,'0'0'47'0,"0"0"-47"16,0 0 0-16,0 0 39 16,0 0-7-16,-106 102 21 15,83-46-21-15,5 4-24 16,7 0 38-16,11-3-46 16,0-11 0-16,21-6 27 15,12-10-26-15,7-10-1 16,-3-10 4-16,2-10 4 15,-4 0 25-15,-3-8-19 16,-3-14-12-16,-8-2 32 16,-5-4-32-16,-9 0 1 15,-7-3 13-15,0 8-12 16,-7 1 22-16,-15 8-26 0,-9 7 0 16,-7 7-16-16,-4 0 0 15,-1 7-27-15,5 12 10 16,9 2-39-16,13-3-51 15,14-8-109-15</inkml:trace>
  <inkml:trace contextRef="#ctx0" brushRef="#br0" timeOffset="56389.73">4814 4638 810 0,'0'0'97'0,"0"0"-97"15,0 0 6-15,0 0 11 16,0 0 7-16,0 0 13 16,36 130-33-16,-23-92 9 15,6-3 3-15,0-13-16 16,6-8 0-16,4-9 14 16,-2-5-10-16,2 0 14 15,0 0-5-15,-6-18-10 16,0-4 55-16,-3 0-24 15,-4 2 2-15,-7 6 5 16,-5 6-16-16,-1 6-8 0,-3 2-17 16,0 0 11-16,0 6-28 15,0 22 17-15,0 8 0 16,0 7-6-16,0 3 6 16,0 2-21-16,6 0-64 15,7-6-67-15,5-10-9 16,9-18-210-16</inkml:trace>
  <inkml:trace contextRef="#ctx0" brushRef="#br0" timeOffset="56615.06">5570 4886 1083 0,'0'0'81'0,"0"0"-60"15,0 0-17-15,0 0-2 16,0 0-4-16,164-8 6 16,-90 8-7-16,-7 0 3 15,-9 0-16-15,-16 0-27 16,-13-1-58-16,-18-3-66 16,-11-2-26-16,-11-2-178 15</inkml:trace>
  <inkml:trace contextRef="#ctx0" brushRef="#br0" timeOffset="56802.42">5724 4728 710 0,'0'0'123'0,"0"0"-56"0,0 0-14 15,0 0 23-15,0 0-61 16,0 0-11-16,-14 48 35 16,23 0-38-16,2 5 39 15,-2 1-40-15,-2 0 0 16,-3 6 9-16,-1 0-9 15,-3-4-38-15,0-10-77 16,0-19-188-16</inkml:trace>
  <inkml:trace contextRef="#ctx0" brushRef="#br0" timeOffset="57561.68">6512 4678 930 0,'0'0'62'0,"0"0"-62"16,0 0-5-16,0 0 5 15,0 131 21-15,0-76-21 16,0 4 0-16,0-3 4 15,9-2-4-15,4-6-18 16,5-12-31-16,0-18-119 16,-2-18-81-16</inkml:trace>
  <inkml:trace contextRef="#ctx0" brushRef="#br0" timeOffset="58271.81">6773 4726 733 0,'0'0'117'16,"0"0"-106"-16,0 0-4 16,114-16 17-16,-83 18-11 15,-9 18 21-15,-8 10-34 16,-14 6 0-16,0 8 31 16,-10 5 2-16,-16 1-23 15,1-2-10-15,5-8 0 16,9-8 34-16,5-10-19 15,6-4 13-15,0-2 1 16,6-4-18-16,23-4 8 0,13-6-19 16,14-2 1-1,11 0-18-15,-1-16-17 16,-3-8-71-16,-10-4-86 0,-15-6 26 16,-13-2 10-16,-11-2 113 15,-12-2 42-15,-2 2 37 16,0 3 32-16,0 12 84 15,-8 5 9-15,2 9-65 16,2 7-4-16,4 2-46 16,0 0-44-16,0 8 0 15,22 18-3-15,9 6 0 16,5 3 9-16,4-2-3 16,-5 6 3-16,-1-1-9 15,-10-2 0-15,-12-4-12 0,-6-12 12 16,-6-8-15-1,0-10 8-15,0 0 7 0,-22-2-1 16,-5 0 1-16,0 0 0 16,0-10 13-16,4-4-13 15,0-6 0-15,7-4 0 16,9-6 10-16,7-4-1 16,0-4-9-16,5-2 0 15,15-3 3-15,-2-1-3 16,-5 2 0-16,-6 2-7 15,-7 6 14-15,0 6 9 16,0 6-16-16,0 6 0 16,-4 4 49-16,-5 8-45 15,0 0-3-15,-5 4-1 16,1 0-2-16,-7 0-4 0,2 8-41 16,5 12-15-16,4 6 27 15,9 6-62-15,0 0-93 16,5-4-97-16</inkml:trace>
  <inkml:trace contextRef="#ctx0" brushRef="#br0" timeOffset="58484.74">8208 4859 1017 0,'0'0'70'0,"0"0"-70"16,0 0 12-16,144-31 24 15,-92 26-32-15,8 2 8 16,2-1-2-16,5 2-10 16,-5 2-7-16,-14-2-9 15,-13 0-82-15,-15-2-86 16,-18-4-83-16,-2-4-287 16</inkml:trace>
  <inkml:trace contextRef="#ctx0" brushRef="#br0" timeOffset="58676.78">8537 4608 595 0,'0'0'97'0,"0"0"-26"0,0 0 39 16,0 0-34-16,0 0-24 15,0 0-40-15,-19-28-12 16,19 70 0-16,0 8 11 16,0 4-11-16,0 2 0 15,2-2 4-15,2-1 11 16,1-1-20-16,3-4 5 15,6-10-56-15,3-12-102 16,8-14-306-16</inkml:trace>
  <inkml:trace contextRef="#ctx0" brushRef="#br0" timeOffset="59373.73">9310 4514 1120 0,'0'0'0'0,"0"0"11"16,0 0-26-16,0 0 15 16,0 0-4-16,0 0 3 15,-98 54 2-15,94-44 4 16,2-2 4-16,2-6-7 15,-2 0 61-15,2-2-42 16,0 0 8-16,0 0-7 16,0 0-18-16,0 0 35 0,0 0-34 15,0 0 24 1,0 0 21-16,0 0-39 0,0 0-3 16,0 0-8-16,0 0 13 15,0 0 15-15,0 0-24 16,0 0 1-16,-2 0 29 15,2 0-28-15,0 0-4 16,0 0-2-16,0 0 4 16,0 0-6-16,0 0 2 15,0 0 0-15,0 0 1 16,0 0 0-16,0 0-1 16,0 0 0-16,0 0 2 0,0 0 7 15,0-10-9-15,0-2 0 16,13 0 1-16,5-1-1 15,7 2 0-15,0 4 0 16,2 3 0-16,-2 4-19 16,-2 0 19-16,-11 18-20 15,-9 15 16-15,-3 13-9 16,-11 10 1-16,-29 6-10 16,-9 2-1-16,-3-4 1 15,8-7 20-15,11-17-2 16,14-12 0-16,11-12 4 15,8-8 0-15,0-2 0 16,0-2 0-16,10 0 4 16,29 0-4-16,16 0 0 15,11-12-3-15,0-4 3 0,1-2-62 16,-7 2-54-16,-9 0-38 16,-6-1-34-16,-12-1-329 15</inkml:trace>
  <inkml:trace contextRef="#ctx0" brushRef="#br0" timeOffset="60141.83">9694 4588 749 0,'0'0'177'16,"0"0"-150"-16,0 0-27 16,0 0 0-16,0 0-5 15,0 0 10-15,-98 128 4 16,98-94-9-16,7-4 0 16,22-8 17-16,6-1-10 15,1-6 19-15,1 2-17 16,4 1-5-16,-3 0 24 15,-7 0-28-15,-2 0 0 16,-12 0 7-16,-3 0-3 0,-10 4-2 16,-4 2-2-1,0 2 0-15,-22 0-10 0,-11-4 10 16,-9-4-42-16,-8-6 20 16,-4-6-35-16,4-6-12 15,3 0-57-15,7-24-7 16,13-14-155-16</inkml:trace>
  <inkml:trace contextRef="#ctx0" brushRef="#br0" timeOffset="60722.28">9707 4608 662 0,'0'0'61'0,"0"0"10"0,0 0-25 16,166-66 23-1,-106 58-57-15,2 4-2 0,3 4 0 16,-7 0-10-16,-12 8-2 15,-11 10-6-15,-14-2-5 16,-13 0 8-16,-3 0-1 16,-5-4 6-16,0 0-8 15,0-2 8-15,0-2 0 16,0 2 23-16,0 0-15 16,0 2 8-16,0 8-16 15,9 4 0-15,4 6 15 16,2 6-15-16,1 3 0 15,1-3 1-15,-2-4 5 16,3-2-12-16,1-6 6 16,0-6 0-16,-2-6 2 15,-1-2-2-15,-5-4 0 16,-2-4 23-16,2-2-13 0,-2 0 26 16,5 0-26-16,-1 0 0 15,0 0 28-15,0-10-35 16,-2-4 6-16,-1 0 23 15,-6-2-14-15,-4 2-1 16,0 3-1-16,0 2-10 16,0-1 26-16,-4 2-32 15,-6-1 0-15,2 4-3 16,1 1 14-16,3 2-18 16,-1 2 7-16,5 0 0 15,0 0-1-15,0 0 1 16,0 0-3-16,0 0-7 0,0 0 2 15,0 0 5-15,0 0-40 16,0 0 15-16,0 6 6 16,0 6-20-16,0-2-52 15,0-2-33-15,-3-6-101 16</inkml:trace>
  <inkml:trace contextRef="#ctx0" brushRef="#br0" timeOffset="61104.34">10545 4521 812 0,'0'0'115'16,"0"0"-107"-16,0 0 21 16,0 0 45-16,0 0-61 15,0 0-13-15,-109 51 25 16,91 9-23-16,3 12 33 15,5 0-29-15,10-7 4 16,0-11 8-16,3-14-15 16,19-8-3-16,0-10 0 15,1-6 6-15,-8-8 4 16,-3-8-10-16,-4 0 0 16,-1 0 20-16,-3-16-16 15,0-10-4-15,-4-9 0 0,0 6 2 16,-4 3-11-16,-15 5 4 15,-6 13 4-15,0 8-21 16,-4 0 19-16,0 0-29 16,0 19 0-16,4 5-44 15,10 4 48-15,9 4-91 16,6-4-57-16,0-4-143 16</inkml:trace>
  <inkml:trace contextRef="#ctx0" brushRef="#br0" timeOffset="61756.82">11193 4995 987 0,'0'0'109'0,"0"0"-79"0,0 0 12 15,0 0 27-15,0 0-68 16,0 0 0-16,51-2-1 16,-15 2 8-16,7 0-7 15,3-2-1-15,4 0 0 16,2-2 16-16,2 0-12 15,2 0 0-15,-4 0-4 16,-6 0 8-16,-11 4-6 16,-6 0-2-16,-8 0 0 15,-11 0-4-15,-7 0 4 16,-3 0-16-16,0 0-11 0,0 0-57 16,-13 0 27-1,-10 4-60-15,2-4-229 0</inkml:trace>
  <inkml:trace contextRef="#ctx0" brushRef="#br0" timeOffset="63754.82">12379 4676 615 0,'0'0'79'0,"0"0"-49"16,0 0-10-16,0 0 53 15,0 0-11-15,0 0-26 0,0-12 21 16,0 12-39-16,0 0 13 15,0 0-20-15,0 0-3 16,0 0 46-16,0 0-49 16,0 0 3-16,0 0 5 15,2 0-11-15,-2 0 6 16,0 0-8-16,0 0 3 16,0 0-7-16,0 0 4 15,0 0 0-15,0 0-1 16,0 0-29-16,2 0 14 15,0 0-20-15,0 0 32 16,-2 0-10-16,2 0 14 16,-2 0-3-16,0 0-2 0,0 0 10 15,0 0 1 1,0 0-6-16,0 0 2 0,0 0 22 16,0 0-14-16,0 0-9 15,0 0 4-15,0 0-2 16,0 0 0-16,0 6-3 15,-8 12 0-15,4 6 16 16,4 2-16-16,0 2 0 16,2-3 8-16,22-6-5 15,8-2 6-15,3-2-9 16,7-1 0-16,3 1 16 16,1-1-15-16,2-3-1 15,-11 2 14-15,-5-1-13 16,-14-1 5-16,-7 0-6 0,-9 1 0 15,-2 0 7-15,0 2-7 16,-13 2 0-16,-16 0-3 16,-8 0 12-16,-5-4-18 15,-2-2 6-15,-1-4-34 16,5-2 20-16,3-4-49 16,5 0-20-16,10-2-89 15,9-22-91-15</inkml:trace>
  <inkml:trace contextRef="#ctx0" brushRef="#br0" timeOffset="63906.89">12477 4710 264 0,'0'0'569'0,"0"0"-472"15,0 0-34-15,0 0 0 16,93-102-35-16,-50 90-22 16,10 6 3-16,9 2-2 15,5 4-12-15,-2 0 5 16,-12 0-57-16,-8 6-84 15,-11 2-173-15</inkml:trace>
  <inkml:trace contextRef="#ctx0" brushRef="#br0" timeOffset="64107.59">13098 4634 813 0,'0'0'94'0,"0"0"-89"15,0 0 9-15,0 0 22 0,18 120 6 16,-3-69 25-16,4 0-57 15,1 6-3-15,-3-1-7 16,1 0 15-16,0-4-31 16,0-12 12-16,0-12-59 15,-1-14 32-15,0-14-131 16,-2 0-75-16,1-26-47 16</inkml:trace>
  <inkml:trace contextRef="#ctx0" brushRef="#br0" timeOffset="64404.09">13366 4925 389 0,'0'0'110'0,"0"-102"-40"15,0 63 79-15,0 13 26 0,4 8-123 16,8 6 22 0,5 6-74-16,6 6 0 0,10 0 5 15,2 0-5 1,3 6-4-16,3 14-2 0,-6 4 12 16,-8 4-4-16,-7 4-2 15,-14 7 0-15,-6 4 13 16,0 4-8-16,0-5 2 15,0-8 16-15,0-10-7 16,14-8 38-16,15-8-23 16,17-6 1-16,24-2 45 15,14 0-75-15,15-14 0 16,5-6-2-16,-2 0 4 16,-6 2-17-16,-9 2-40 0,-15 4-56 15,-19 2 26 1,-22 4-117-16,-21 2-167 0</inkml:trace>
  <inkml:trace contextRef="#ctx0" brushRef="#br0" timeOffset="66658.55">1949 6248 1010 0,'0'0'6'0,"0"0"-6"15,0 0-21-15,0 0 21 16,0 0 2-16,-69 138-2 15,65-103 0-15,4-11 11 16,0-6 2-16,2-4 24 16,18-1-25-16,9 2-9 15,15-3 43-15,12-2-35 16,11-8 1-16,11-2-3 16,4 0-5-16,-3-2 4 0,-6-10-8 15,-13-2-18 1,-15 2-10-16,-21 2-98 0,-20-1-120 15,-4 2-124-15</inkml:trace>
  <inkml:trace contextRef="#ctx0" brushRef="#br0" timeOffset="66870.7">2225 6260 788 0,'0'0'93'15,"0"0"-73"-15,0 0 8 16,0 0-28-16,0 0 0 15,0 0 41-15,4 154-10 16,10-96 0-16,-3 1-31 0,1-7 2 16,1-4 14-1,-2-10-16-15,5-8 0 0,1-9-3 16,1-10-51-16,3-11-32 16,0 0-66-16,2-16-63 15</inkml:trace>
  <inkml:trace contextRef="#ctx0" brushRef="#br0" timeOffset="67189.58">2642 6368 800 0,'0'0'77'16,"0"0"-64"-16,0 0-3 16,0 0-7-16,-12 127 10 0,16-83 17 15,21-4-28-15,12-8-2 16,5-12 0-16,-7-10 12 15,1-10 8-15,2 0-10 16,-4-8-4-16,-3-18 35 16,-9-4-41-16,-6-6 0 15,-12-2 6-15,-4-4 1 16,0-2 39-16,-16-1-42 16,-10 1 1-16,-3 8 35 15,0 10-37-15,2 10-3 16,5 12 0-16,-3 4 7 15,-2 0-16-15,-2 12-7 16,5 14-56-16,0 2 35 16,15-4-166-16,9-8-133 15</inkml:trace>
  <inkml:trace contextRef="#ctx0" brushRef="#br0" timeOffset="67541.38">3170 6192 1021 0,'0'0'30'0,"0"0"-30"15,0 0 1-15,0 0-13 0,0 0 3 16,0 0 9 0,0 132-2-16,2-75 2 0,11-6 0 15,5-8-3-15,7-15 10 16,4-8-11-16,0-10 4 15,5-6 0-15,-3-4 9 16,-4 0-7-16,-4-4-2 16,-7-12 12-16,-5-2-11 15,-7 2 17-15,-4 0-18 16,0-1 0-16,-4 6 8 16,-15 1-8-16,-4 10-4 15,-6 0 1-15,2 2-19 16,3 17 22-16,6 6-79 15,14 1-89-15,4-4-56 16</inkml:trace>
  <inkml:trace contextRef="#ctx0" brushRef="#br0" timeOffset="67878.42">4137 6391 1188 0,'0'0'28'0,"0"0"-16"15,0 0-12-15,0 0-7 16,0 0 6-16,143 1 2 16,-61-1 6-16,2 0-7 15,-1-3 0-15,-12-8-3 16,-17 3 3-16,-19 5-67 16,-14 3-41-16,-17 0-112 15,-4 0-222-15</inkml:trace>
  <inkml:trace contextRef="#ctx0" brushRef="#br0" timeOffset="68556.81">5157 6128 893 0,'0'0'89'0,"0"0"-32"16,0 0-36-16,0 0 28 0,0 0-49 15,0 0 4-15,18-14 3 16,-9 18-6-16,-2 2 4 15,0 0-5-15,-5-4 8 16,-2 0 30-16,2-2-16 16,-2 0-10-16,0 0 14 15,0 0-22-15,0 0 7 16,0 0 3-16,0 0-10 16,0 0 20-16,0 0-24 15,0 0 0-15,0 0 4 16,0 0-4-16,-6 0 0 15,-4 0 0-15,1 0 2 16,3 0-16-16,-3 2 14 0,0 12-1 16,0 2-5-1,7 2 6-15,2 2 0 0,0 0 0 16,0-4 3-16,15-2-8 16,14-2 5-16,8-2 0 15,7-2 5-15,5 4-4 16,2-2-1-16,5 0 0 15,-5 4 2-15,-7 1-5 16,-6-1 3-16,-11 1 0 16,-7 3 0-16,-11-1 1 15,-9 1-2-15,0 4-2 16,-15 1 3-16,-21 4-21 16,-9-1 8-16,-9-4-24 15,2-4 20-15,-6-6-11 0,-3-6-33 16,5-6-34-16,5 0-80 15,15-22 45-15,17-18-97 16,12-10 55-16,7-7-6 16</inkml:trace>
  <inkml:trace contextRef="#ctx0" brushRef="#br0" timeOffset="68690.8">5151 6224 600 0,'0'0'191'0,"0"0"-80"16,0 0-29-16,103-108-2 15,-66 84-42-15,10 2-3 16,6 2-25-16,8 2 1 15,1 7-1-15,-4 6-10 16,-9 5-21-16,-13 0-66 16,-15 0-176-16,-7 9-206 0</inkml:trace>
  <inkml:trace contextRef="#ctx0" brushRef="#br0" timeOffset="68922.06">5890 6050 843 0,'0'0'192'0,"0"0"-162"16,0 0-2-16,0 0-28 16,0 0 3-16,0 0 17 15,0 0-13-15,41 116 45 16,-26-80-52-16,1 0 0 16,-3-4 6-16,-2-4 0 0,-1-8-12 15,-4-4-10 1,-6-1-71-16,0-8 28 0,0 0-129 15,0-7 7-15,-6 0-158 16</inkml:trace>
  <inkml:trace contextRef="#ctx0" brushRef="#br0" timeOffset="69403.42">6189 6082 804 0,'0'0'102'16,"0"0"-96"-16,0 0 38 15,0 0-14-15,150-30 1 16,-104 30-11-16,5 2-18 0,-3 14 0 16,-13 4-2-1,-8 6 0-15,-18 4 5 0,-9 8-5 16,0 6 0-16,-7 0 27 15,-2-7-14-15,6-12 8 16,3-9 17-16,3-6-1 16,26-3 24-16,18-6-59 15,22-1 13-15,20 0-1 16,13-14-13-16,6-2-1 16,-2 0-44-16,-1 3-55 15,-11 2 45-15,-15 5-121 16,-23 5-47-16,-24 1-304 15</inkml:trace>
  <inkml:trace contextRef="#ctx0" brushRef="#br0" timeOffset="75307.84">2948 7986 916 0,'0'0'86'15,"0"0"-86"-15,0 0 10 0,0 0-19 16,0 0 9-16,0 0 0 16,-137 157 7-16,91-65 2 15,-2 5 2-15,15-11-11 16,20-18 5-16,13-20 19 15,2-12-24-15,32-10 0 16,6-5 15-16,-1-12-10 16,2-7 4-16,-1-2-1 15,0-2-7-15,-7-16 51 16,-6-6-52-16,-11-4 0 16,-10-2 20-16,-6-2-9 15,-2 4 2-15,-25 8-13 0,-10 12 5 16,-15 8-25-1,-8 2-12-15,-7 28-42 0,-1 6 33 16,12 4-54-16,9-4-170 16</inkml:trace>
  <inkml:trace contextRef="#ctx0" brushRef="#br0" timeOffset="76275.03">1483 8117 917 0,'0'0'22'16,"0"0"31"-16,0 0-53 16,0 0-17-16,0 0 15 0,9 112 4 15,5-34 15-15,-6 9-17 16,-1-3 0-16,-2-10 4 16,2-13-4-16,-3-16-7 15,2-10-2-15,-1-11-94 16,-3-12-65-16,0-12-172 15</inkml:trace>
  <inkml:trace contextRef="#ctx0" brushRef="#br0" timeOffset="76588.42">1811 8311 854 0,'0'0'115'15,"0"0"-115"-15,0 0 0 16,0 131-7-16,0-71 7 15,15 0 4-15,8-4-4 16,8-10 0-16,2-11 5 16,7-19-4-16,1-13 23 15,-1-3-24-15,-1-5 1 16,0-22 54-16,-6-9-55 16,-9-8 0-16,-8-12 14 15,-14-8 15-15,-2-8 25 16,-4-2-50-16,-21 9 0 15,-1 13 46-15,-6 22-49 16,-5 16 2-16,-7 14-3 0,-12 6-31 16,-5 34-30-16,3 14-53 15,11-4-173 1,10-1-401-16</inkml:trace>
  <inkml:trace contextRef="#ctx0" brushRef="#br0" timeOffset="76961.84">541 8671 1050 0,'0'0'84'16,"0"0"-51"-16,0 0 26 15,0 0-45-15,0 0-11 16,0 0 34-16,13-21-37 15,54 9 0-15,47-4-9 16,19-4 18-16,-2-2-11 0,-17 6 2 16,-37 10-86-16,-38 6-63 15,-36 0-313-15</inkml:trace>
  <inkml:trace contextRef="#ctx0" brushRef="#br0" timeOffset="94849.72">514 10465 608 0,'0'0'86'0,"0"0"-79"0,0 0-7 15,0 0 54-15,0 0-22 16,0 0-13-16,0 0 14 15,0 0-21-15,11 0 42 16,-11 0-37-16,2 0 0 16,1 0 30-16,-3 0-19 15,0 0-7-15,0 0-16 16,0 0 6-16,2 0 28 16,-2-2-39-16,0 2 0 15,0 0 19-15,0 0-17 16,0 0-4-16,0 0 0 15,0 2 1-15,0 18-17 16,0 5 18-16,0 4 0 16,0 1-2-16,-9-3 2 15,5-8 0-15,-1-2 0 0,5-9 3 16,0-4-6-16,0-2 3 16,0-2 0-16,0 0 9 15,0 0-8-15,0 0 4 16,9 0-5-16,11 0 11 15,4 0 11-15,5 0-22 16,5 5 0-16,4 10 11 16,-2 5-8-16,6 4-3 15,3 2 0-15,-5-2 2 16,-7-2-2-16,-8-2 0 16,-17-6 0-16,-6-6-2 15,-2 0 5-15,0-4-3 0,0 4 0 16,-24 4 3-16,-18 0 10 15,-14 0-13-15,-2-2-22 16,-2-4 19-16,11-3-44 16,6-3-4-16,1 0-42 15,9-5-82-15,4-15 57 16,8-10-207-16</inkml:trace>
  <inkml:trace contextRef="#ctx0" brushRef="#br0" timeOffset="95024.09">492 10483 645 0,'0'0'87'0,"0"0"-58"16,0 0 31-16,129-100 8 0,-82 80-48 15,-3 6 45 1,6 6-65-16,-2 6 0 0,2 0-3 16,-8 2 3-16,-7 0-31 15,-17 0-59-15,-9 0-68 16,-9 4-2-16</inkml:trace>
  <inkml:trace contextRef="#ctx0" brushRef="#br0" timeOffset="95400.55">445 10343 595 0,'0'0'60'0,"0"0"-40"15,0 0-17-15,-109 154 44 0,89-77-16 16,7 15 35-16,6 8-11 16,7 2-40-16,7-6 22 15,35-16-37-15,18-19 0 16,20-19 23-16,18-20 0 16,16-18 27-16,13-4-24 15,0-22-15-15,-11-20 8 16,-14-14-19-16,-15-12 0 15,-14-11 26-15,-17-13-16 16,-18-8 2-16,-24-10-12 0,-14-3 3 16,-23 13 11-16,-35 16-14 15,-19 24 0 1,-28 25-2-16,-31 23 2 0,-32 12-1 16,-10 17-3-16,9 33 4 15,20 22-25-15,44 16 17 16,29 10-116-16,32 1-109 15</inkml:trace>
  <inkml:trace contextRef="#ctx0" brushRef="#br0" timeOffset="96864.07">2420 10429 721 0,'0'0'25'0,"0"0"0"16,-70 131-13-16,55-69-12 15,8-4 47-15,7-10-34 16,0-12 12-16,24-12-24 16,5-8 7-16,6-10 57 15,6-6-48-15,1 0 13 16,1-16 36-16,-3-12-52 16,-5-8 5-16,-3-2-17 15,-10-4-2-15,-11-4 76 16,-11 2-71-16,0 1 6 15,-15 7 7-15,-12 8-10 16,-8 10-5-16,-2 10-3 16,-5 8 0-16,-4 0-31 0,5 26 31 15,6 8-54-15,10 4-6 16,16 5-65-16,9-10-83 16,9-8-278-16</inkml:trace>
  <inkml:trace contextRef="#ctx0" brushRef="#br0" timeOffset="97117.42">3050 10327 940 0,'0'0'74'0,"0"0"-72"0,0 0 4 15,0 0-6-15,0 0 0 16,0 0 2-16,0 142 5 15,0-76 13-15,0 3-20 16,2-9 0-16,2-10 4 16,0-12-4-16,2-10 0 15,-4-8-5-15,0-4-5 16,-2-6-53-16,2-8-100 16,3-2-40-16,1-4-84 15</inkml:trace>
  <inkml:trace contextRef="#ctx0" brushRef="#br0" timeOffset="97481.4">3424 10459 535 0,'0'0'325'0,"0"0"-286"0,0 0-20 16,0 0-25-16,0 0 20 15,0 0-14-15,6 112 33 16,0-65-21-16,2-5 10 15,7-8-22-15,4-10 0 16,1-6 14-16,4-8-9 16,3-6-5-16,4-4 15 15,0 0-13-15,2-8 16 16,-2-16-18-16,-2-8 0 16,-6-4 19-16,-10-6-19 15,-3-6 0-15,-10-2 8 16,0 1-4-16,0 7 16 0,-23 10-20 15,-4 8 4-15,-4 10 16 16,-2 10-20-16,-3 4-16 16,3 0-6-16,2 26-28 15,12 6-6-15,15 2-135 16,4-4-29-16</inkml:trace>
  <inkml:trace contextRef="#ctx0" brushRef="#br0" timeOffset="97728.75">4041 10419 804 0,'0'0'115'0,"0"0"-102"0,0 0 0 16,0 0 2-16,0 0-14 16,0 0-1-16,35 56 8 15,-27-10 1-15,1 1-3 16,-3-4-6-16,-4-4 0 15,5-7 8-15,-7-6-8 16,0-2 0-16,0-4 2 16,0-4 9-16,0-2-13 15,0 0 2-15,0-2-67 16,0-8-68-16,0-4-296 16</inkml:trace>
  <inkml:trace contextRef="#ctx0" brushRef="#br0" timeOffset="98098.48">4448 10455 983 0,'0'0'69'16,"0"0"-69"-16,0 0 7 15,0 0-14-15,0 0 7 16,-17 149 0-16,17-102 17 15,11-4-17-15,9-9 0 16,3-12-1-16,-1-8 7 0,0-4 16 16,-2-8-22-16,0-2 0 15,2 0 44-15,-3-4-36 16,-2-18-4-16,-3-10 28 16,-10-4-30-16,-4-9 21 15,0-5-23-15,-4 2 0 16,-17 4 2-16,1 8-2 15,1 12 0-15,0 10 0 16,2 10 11-16,-10 4-25 16,-2 4-9-16,0 26-93 15,5 4 29-15,17 0-165 16,7-6-177-16</inkml:trace>
  <inkml:trace contextRef="#ctx0" brushRef="#br0" timeOffset="98432.76">4884 10499 784 0,'0'0'73'0,"0"0"-25"15,0 0-48-15,0 0 0 16,0 0-8-16,0 0 20 16,33 123 3-16,-22-85-15 15,2-6 0-15,3-10 5 16,-1-10-5-16,5-8 0 15,3-4 10-15,4 0-2 16,2-16 30-16,-5-10-38 0,-2-7 0 16,-8-4 28-1,-5-6-28-15,-9-3 0 16,0 0 6-16,0 4-1 16,-23 6 43-16,1 12-32 0,-4 6-7 15,-1 10 30-15,2 8-39 16,-2 0-4-16,0 16-12 15,10 16-49-15,10 4 32 16,7-2-141-16,2-10-158 16</inkml:trace>
  <inkml:trace contextRef="#ctx0" brushRef="#br0" timeOffset="98780.83">5340 10391 829 0,'0'0'97'0,"0"0"29"0,0 0-126 16,0 0 10-16,0 0-16 16,0 0 6-16,22 68 0 15,-15-28-3-15,5-2 7 16,1-7-4-16,5-9 0 16,5-11 0-16,2-4 9 15,4-7-9-15,2 0 0 16,-2-11 0-16,-2-12 10 15,-2-8 8-15,-8-1-18 0,-7-8 0 16,-8 0 22 0,-2 0-18-16,-4 0-3 0,-19 10 16 15,-8 3-13 1,-5 16 29-16,-1 9-33 0,-6 2 0 16,1 4-15-16,9 22-11 15,6 8-44-15,18 0-20 16,9-4-160-16,9-10-318 15</inkml:trace>
  <inkml:trace contextRef="#ctx0" brushRef="#br0" timeOffset="99133.2">5863 10325 789 0,'0'0'126'16,"0"0"-84"-16,0 0-13 0,0 0-29 15,0 0 0-15,0 0 10 16,6 108-10-16,-6-68 0 16,0-3-1-16,0-10 9 15,0-9-6-15,6-4-2 16,9-8 0-16,3-3 12 16,7-3-5-16,-1 0-7 15,1-7 1-15,-1-11 9 16,-5-6 2-16,-6-6-12 15,-5-6 0-15,-8-2 14 16,0-2-11-16,0 0-3 16,-24 6 16-16,-5 6-9 15,-2 7 37-15,2 12-44 0,0 5 0 16,4 4-10-16,5 0 10 16,5 16-64-16,13 8-25 15,2-2-114-15,4-4-162 16</inkml:trace>
  <inkml:trace contextRef="#ctx0" brushRef="#br0" timeOffset="99464.77">6270 10287 516 0,'0'0'362'0,"0"0"-286"16,0 0 11-1,0 0-83-15,0 0-1 0,0 0-3 16,2 28 0-16,-4 6 0 15,2 0 0-15,0-6 0 16,0-8-3-16,13-8 10 16,9-4 6-16,0-8-13 15,7 0 0-15,0 0 18 16,0-6-16-16,-2-12 14 16,-3-4-6-16,-5-2 1 15,-9-2 2-15,-3 0-13 16,-7-4 0-16,0 4 16 15,-7 2-16-15,-22 4 0 16,-6 12-1-16,-10 4-32 16,-1 4 30-16,3 0-66 0,7 5-41 15,17 9-84-15,13 3-330 16</inkml:trace>
  <inkml:trace contextRef="#ctx0" brushRef="#br0" timeOffset="99688.17">6694 10154 888 0,'0'0'58'16,"0"0"-48"-16,0 0 7 16,0 0-4-16,0 0 26 0,0 0-39 15,48 104 0-15,-48-57 6 16,0-3-6-16,0-8 0 15,-2-8 0-15,2-8-38 16,0-8 36-16,2-8-139 16,13-4-202-16</inkml:trace>
  <inkml:trace contextRef="#ctx0" brushRef="#br0" timeOffset="99908.07">7018 10146 941 0,'0'0'114'0,"0"0"-112"16,0 0 19-16,0 0-19 15,0 0 24-15,0 0-2 16,31 94-12-16,-31-58 0 16,0 1-12-16,0-9-16 15,5-6-16-15,-1-4-32 16,2-6-29-16,2-4-107 15,0-6-100-15</inkml:trace>
  <inkml:trace contextRef="#ctx0" brushRef="#br0" timeOffset="100132.07">7276 10144 660 0,'0'0'144'0,"0"0"-54"0,0 0-13 16,0 0 20-16,0 0-46 15,0 0-6-15,20-34-45 16,-17 52 0-16,-1 8 2 16,2 6 0-16,-4 3 6 15,2 1-8-15,-2 0 0 16,2-2-2-16,4 0 2 16,5-2-44-16,4-2-29 15,5-8-32-15,3-8-132 16</inkml:trace>
  <inkml:trace contextRef="#ctx0" brushRef="#br0" timeOffset="100452.4">7753 10136 651 0,'0'0'206'15,"0"0"-117"-15,0 0 41 0,0 0-127 16,0 0 3 0,0 0 16-16,3 68 25 0,-3-19-28 15,0 5-19-15,0 4 10 16,0-6-3-16,0-6-7 15,2-8-1-15,6-10-10 16,6-6-23-16,1-9-64 16,-1-12-106-16,4-1-225 15</inkml:trace>
  <inkml:trace contextRef="#ctx0" brushRef="#br0" timeOffset="100841.56">8244 10144 305 0,'0'0'603'0,"0"0"-474"16,0 0-96-16,0 0-22 15,0 0 15-15,0 0-21 16,-5 100 34-16,5-37-5 15,0 5-29-15,0-2-3 16,3-8-2-16,-1-7 0 16,6-9-21-16,3-10 3 15,3-8-78-15,-1-12-89 16,1-10-292-16</inkml:trace>
  <inkml:trace contextRef="#ctx0" brushRef="#br0" timeOffset="101512.87">8758 10090 995 0,'0'0'114'0,"0"0"-73"16,0 0-41-16,0 0 0 15,-9 117 1-15,0-51 62 16,7 4-62-16,0-2-1 16,2-6 17-16,0-10-15 15,0-8 0-15,0-9-2 16,4-7 0-16,7-9-23 16,1-2 1-16,-3-9-85 15,4-8 15-15,0 0-109 0,3-10-234 16</inkml:trace>
  <inkml:trace contextRef="#ctx0" brushRef="#br0" timeOffset="101921.45">9217 10156 889 0,'0'0'175'0,"0"0"-96"0,0 0-22 16,0 0-20-16,0 0-35 16,0 0 21-16,31 105-12 15,-25-41-5-15,-2 4 24 16,-4-2-29-16,2-6-1 16,-2-10 5-16,2-9 0 0,2-11-4 15,-2-8-1-15,0-4 0 16,-2-4-25-16,0-4-37 15,0-8-121-15,0-2-267 16</inkml:trace>
  <inkml:trace contextRef="#ctx0" brushRef="#br0" timeOffset="108546.38">16100 220 863 0,'0'0'49'16,"0"0"-49"-16,0 0-19 16,6 209 18-16,9-27 2 0,6 55 34 15,-1 56-17-15,3 54-14 16,-6 28 8-16,-1 14-12 16,-3-9-53-16,3-14 40 15,3-4 13-15,6-6-4 16,6-12 4-16,3-9-55 15,1-16-34-15,-6-16-14 16,-2-18-55-16</inkml:trace>
  <inkml:trace contextRef="#ctx0" brushRef="#br0" timeOffset="109597.55">16514 5209 674 0,'0'0'12'15,"0"0"27"-15,0 0-26 16,0 0-1-16,0 0 33 16,0 0-45-16,2 0 2 15,-2 55-2-15,-7 31 25 16,-8 48 42-16,-7 55-49 16,-7 69 24-16,-13 93 11 15,-8 72-35-15,-1 65-9 16,9 43-9-16,17 5 6 15,16-1-14-15,9-4 8 16,3-14-3-16,19-13-12 0,7-23 15 16,5-26-49-1,-1-35-47-15,0-41-43 0,-8-43 38 16,-8-47-163 0</inkml:trace>
  <inkml:trace contextRef="#ctx0" brushRef="#br0" timeOffset="110513.74">16256 12713 628 0,'0'0'114'16,"0"0"-39"-16,0 0-59 16,0 0-9-16,0 0-7 15,0 0 0-15,0 42 5 0,0 42 6 16,-14 35 6-16,-12 43-1 15,-5 30-14-15,-2 21 4 16,2 8-1-16,0-5-1 16,3-11 44-16,6-3-20 15,3-5 8-15,9 3 6 16,3-3-24-16,7-13-13 16,0-7-5-16,0-21 0 15,0-11 0-15,0-7 0 16,0-1-4-16,0-7-1 15,0-6-3-15,0-8-13 16,0-7 6-16,0-15 4 16,0-6-1-16,0-16 12 15,-2-10 0-15,-3-17-1 0,5-13 1 16,0-2 0-16,0-6-2 16,0-2 2-16,0-8-3 15,0 2 3-15,7-10-8 16,-5-2 7-16,0 0 2 15,1 0-7-15,-1 0 5 16,2 6 1-16,0 8-6 16,1 12 6-16,2 10 0 15,2 2 1-15,-1 6 1 16,1-3-4-16,1-9 2 16,-4-4 0-16,-2-14-12 15,1-14-60-15,-3-4-115 0,-2-36-435 16</inkml:trace>
  <inkml:trace contextRef="#ctx0" brushRef="#br0" timeOffset="111663.74">17042 644 710 0,'0'0'91'0,"0"0"-3"16,0 0-39-16,0 0 33 16,0 0-23-16,0 0-25 0,2-53-3 15,-11 67-31-15,-20 29 0 16,-9 21 17-16,-1 18 2 16,8 6-6-16,14 2-13 15,17-11 0-15,0-20 4 16,25-12-4-16,13-17 0 15,9-12 1-15,4-14 1 16,-2-4 8-16,3-6-10 16,-10-20 0-16,-11-8 3 15,-11-3-3-15,-16-3 0 16,-4 4 6-16,-2 2-5 16,-25 12-2-16,-12 10-1 15,-15 12-20-15,-4 0 13 16,-4 16-109-16,8 11-12 0,14-6-97 15</inkml:trace>
  <inkml:trace contextRef="#ctx0" brushRef="#br0" timeOffset="112062.45">16763 611 796 0,'0'0'24'0,"0"0"-13"15,-64 153-11-15,59-59 49 0,5 18-20 16,5 9-6-16,32-3-23 16,17-18 0-16,15-24 13 15,9-27-13-15,5-27 0 16,-3-22 1-16,-2-3 3 15,-5-34 9-15,-4-18-13 16,-13-11 0-16,-13-10 30 16,-21-12-29-16,-20-13-1 15,-2-11 1-15,-32-4 6 16,-18 4-13-16,-20 19 6 16,-12 21 0-16,-9 22 35 15,-14 28-16-15,-2 22-11 0,3 6-7 16,15 44 8-16,17 18-15 15,27 17 6-15,27 13-54 16,18 2-34-16,23-10-145 16</inkml:trace>
  <inkml:trace contextRef="#ctx0" brushRef="#br0" timeOffset="114088">18531 748 745 0,'0'0'65'16,"0"0"-65"-16,0 0 0 0,0 0 49 15,-79 128-29-15,73-74 32 16,6 0-52-16,0-10 5 15,2-7 10-15,23-14 9 16,4-10-3-16,4-11 2 16,0-2-18-16,5-2 60 15,0-21-64-15,-5-9 6 16,-4-4 36-16,-13-2-29 16,-9-2-4-16,-7 0-10 15,0 2 12-15,-16 4-5 16,-8 4-7-16,-5 8 0 15,0 12-5-15,0 8 5 16,0 2-20-16,-3 10-36 16,8 20-12-16,9 6 35 15,12 0-141-15,3-6-73 16</inkml:trace>
  <inkml:trace contextRef="#ctx0" brushRef="#br0" timeOffset="114545.99">19007 796 641 0,'0'0'15'0,"0"0"-6"0,0 0 51 16,0 0-7-16,0 0 59 15,0 0-83-15,0-14-20 16,0 14 27-16,0 0-4 15,0 0-7-15,0 0-19 16,0 0 10-16,0 16-16 16,-6 14 3-16,-3 6-3 15,1 6 25-15,8-2-22 16,0-6-1-16,0-4-2 16,21-7 0-16,4-11 11 15,6-5-11-15,2-4 0 16,5-3 12-16,-3 0-10 15,4-13 2-15,-8-6-4 16,-9-8 9-16,-4-4 16 16,-12-4-25-16,-6-3 0 15,0-2 21-15,-2 4-12 0,-23 6-2 16,-4 6-7-16,-4 8 13 16,-2 5-7-16,-1 10-6 15,5 1-1-15,2 0-5 16,8 10-19-16,13 16-39 15,8 6-37-15,0 2-41 16,18-4-10-16</inkml:trace>
  <inkml:trace contextRef="#ctx0" brushRef="#br0" timeOffset="114934.69">19631 734 696 0,'0'0'209'16,"0"0"-140"-16,0 0-2 0,0 0-12 16,0 0-15-16,0 0-37 15,-5-35-3-15,5 57-1 16,0 13-11-16,2 5 12 16,1 6 0-16,0-2 8 15,-1-2-8-15,2-4 1 16,3-6-1-16,-1-4-35 15,3-6 19-15,0-5-88 16,0-9-126-16,2-8-74 16</inkml:trace>
  <inkml:trace contextRef="#ctx0" brushRef="#br0" timeOffset="115227.18">19958 706 810 0,'0'0'90'0,"0"0"-61"15,0 0 8-15,0 0 56 16,0 0-67-16,0 0-25 16,21-18-1-16,-17 21 4 15,0 22-6-15,3 5 2 16,-3 8 0-16,2 4 39 15,-2 0-39-15,0 0 0 16,3-4 8-16,1 0-5 16,2-8-3-16,-4-1 0 0,3-5-58 15,0-6-2 1,0-10-180-16,0-8-104 0</inkml:trace>
  <inkml:trace contextRef="#ctx0" brushRef="#br0" timeOffset="115511.87">20341 695 779 0,'0'0'117'16,"0"0"-76"-16,0 0 42 0,0 0-32 15,0 0-23-15,0 0 11 16,0-19-39-16,0 24-16 15,3 22 15-15,2 9 2 16,-3 8 19-16,2 4-20 16,-2 2 8-16,3-4-3 15,1-4-5-15,4-6 0 16,-2-4-5-16,3-1 4 16,-1-9-27-16,3-4-49 15,0-8-70-15,1-9-13 16,-4-1-251-16</inkml:trace>
  <inkml:trace contextRef="#ctx0" brushRef="#br0" timeOffset="115835.55">20714 680 781 0,'0'0'108'0,"0"0"-73"16,0 0 27-16,0 0-20 16,0 0 45-16,0 0-83 15,5-25 0-15,-5 32-8 16,4 16 8-16,0 13 19 16,-4 9-7-16,5 5-11 15,-5 2 28-15,2-4-33 0,2-4 0 16,3-6 6-16,4-8-3 15,0-3-2-15,1-8-1 16,1-2-45-16,-3-5 13 16,4-6-96-16,-3-6-124 15,-1 0-184-15</inkml:trace>
  <inkml:trace contextRef="#ctx0" brushRef="#br0" timeOffset="116155.23">21106 708 755 0,'0'0'106'0,"0"0"-50"0,0 0 37 16,0 0-43-16,0 0-22 15,0 0-28-15,9 18 0 16,-4 20 39-16,-1 10-20 16,0 2 4-16,1 0-5 15,-1-6-15-15,0-4 5 16,6-8-8-16,-6-5 0 16,0-5 4-16,1-7-4 0,-1-2-7 15,0-5-59-15,2-4-19 16,-2-4-95-16,5 0-158 15</inkml:trace>
  <inkml:trace contextRef="#ctx0" brushRef="#br0" timeOffset="116549.96">21400 784 783 0,'0'0'78'0,"0"0"19"16,0 0-13-16,0 0-45 0,0 0 8 16,0 0-42-1,17 12-10-15,-9 24-1 0,-4 10 6 16,1 0 39-16,1-2-32 16,6-6-7-16,3-6 7 15,7-7-7-15,5-7 9 16,5-7-9-16,3-4 0 15,3-7 16-15,1 0-16 16,2-11 0-16,-7-14 0 16,-5-5 3-16,-10-7 13 15,-7-7-16-15,-10-4 0 16,-2-2 13-16,-7 4-13 16,-24 8 0-16,-14 14-3 15,-9 8 9-15,0 10-14 0,0 6 5 16,4 0-29-1,15 24 25-15,8 10-104 0,18-2-15 16,9-4-205-16</inkml:trace>
  <inkml:trace contextRef="#ctx0" brushRef="#br0" timeOffset="116813.89">22252 738 913 0,'0'0'130'16,"0"0"-84"-16,0 0-46 0,0 0 0 15,0 0-14 1,0 0 14-16,46 96 0 0,-35-50-4 16,1-2 13-16,-4-3-11 15,-1-10 2-15,-3-7 0 16,1-3 3-16,-3-6-3 15,1-2-7-15,-1-5-41 16,-2-7-121-16,2-1-31 16,2 0-435-16</inkml:trace>
  <inkml:trace contextRef="#ctx0" brushRef="#br0" timeOffset="117027.4">22545 716 520 0,'0'0'400'0,"0"0"-279"0,0 0-94 16,0 0-14-16,0 0-13 16,0 0 0-16,42 32 18 15,-32-2-18-15,-4 8 0 16,-1-2-5-16,-1 2 13 16,-2-6-17-16,2-4-27 15,2-8-38-15,0-6 33 16,1-4-130-16,3-8 63 15,2-2-56-15</inkml:trace>
  <inkml:trace contextRef="#ctx0" brushRef="#br0" timeOffset="117307.98">22875 695 688 0,'0'0'106'16,"0"0"8"-16,0 0-12 15,0 0-52-15,0 0 11 16,0 0-61-16,27-15 0 16,-16 38 5-16,-2 5-2 15,0 9 0-15,-2 1 31 16,-3 0-24-16,5 0 26 0,-3-6-36 16,2-4 2-1,0-2 3-15,-4-8-5 0,3-3 0 16,0-6-3-16,-2-3 0 15,-1-2-1-15,0-4-92 16,3 0-38-16,1-1-103 16</inkml:trace>
  <inkml:trace contextRef="#ctx0" brushRef="#br0" timeOffset="117744.76">23403 713 753 0,'0'0'136'0,"0"0"-110"15,0 0 22-15,0 0-22 16,0 0-25-16,0 0 41 15,-54 129-42-15,54-83 0 16,0-6 23-16,0-8-18 16,21-9-5-16,6-10 9 15,2-7-6-15,4-6 24 16,0 0-27-16,-1 0 0 16,-1-14 19-16,-4-9-18 15,-6-8-1-15,-3-3 14 16,-11-6-11-16,-7-4 27 0,0-1-30 15,-9 5 0-15,-18 8 8 16,-2 10-8-16,0 11 0 16,5 4-4-16,4 7 17 15,4 0-26-15,3 4-11 16,7 18-54-16,6 1 14 16,0-3-145-16,0-4-90 15</inkml:trace>
  <inkml:trace contextRef="#ctx0" brushRef="#br0" timeOffset="118000.53">23873 721 629 0,'0'0'89'0,"0"0"9"0,0 0-1 16,0 0 0-16,0 0-69 15,0 0-8-15,38 0-12 16,-33 28-7-16,-3 7-1 15,-2-1 47-15,0 0-43 16,0-2 4-16,0-4-8 16,0-6 9-16,2-4-8 15,-2-5-1-15,0-4 0 16,0 0-13-16,5-4-31 0,-1-1-79 16,2-4-81-1,3 0-103-15</inkml:trace>
  <inkml:trace contextRef="#ctx0" brushRef="#br0" timeOffset="118271.33">24328 677 860 0,'0'0'175'0,"0"0"-129"16,0 0-34-16,0 0 9 15,0 0-21-15,0 0 0 16,0 61 13-16,0-17-8 16,0-2 45-16,0-2-50 15,0-6 2-15,0-8 25 0,0-4-26 16,0-6-1-16,0-4 0 16,4-3 7-16,0-4-26 15,-1-1-36-15,-1-4-69 16,3 0-114-16,-1-6-222 15</inkml:trace>
  <inkml:trace contextRef="#ctx0" brushRef="#br0" timeOffset="118695.12">24722 726 496 0,'0'0'343'0,"0"0"-262"15,0 0 20-15,0 0-35 16,0 0 5-16,0 0-67 16,0 9 4-16,0 24-6 15,0 9-2-15,0 6 24 16,0-2-22-16,0-4 0 15,9-10-4-15,11-8 6 16,9-6 8-16,3-8-12 0,7-7 0 16,6-3 14-16,2 0-3 15,1-17 1-15,-5-7-11 16,-9-8 7-16,-14-6 27 16,-14-8-35-16,-6-4 0 15,-2 0 16-15,-25 8-15 16,-10 14 5-16,-6 10-6 15,-3 11 8-15,-6 7-17 16,-2 10 9-16,1 27-72 16,4 1-33-16,16-2-174 15</inkml:trace>
  <inkml:trace contextRef="#ctx0" brushRef="#br0" timeOffset="121761.53">16779 9675 706 0,'0'0'205'16,"0"0"-145"-16,0 0-9 15,0 0-39-15,0 0-9 16,0 0 59-16,34-16-44 16,8 6-9-16,1-2 31 15,-4 4-39-15,-12 6 30 0,-7-2-31 16,-9 4 0-16,-4 0 6 16,-1 0-5-16,-4 0-1 15,1 10 1-15,0 16 5 16,-3 12 38-16,0 10-44 15,0 7 4-15,0 3 17 16,0-4-21-16,-6-6 0 16,2-4 0-16,4-10 8 15,0-6-5-15,0-4-3 16,0-6 0-16,0-4-19 16,0-4-21-16,0-2-71 15,0-6-4-15,2-2-101 0,-2 0-19 16</inkml:trace>
  <inkml:trace contextRef="#ctx0" brushRef="#br0" timeOffset="121987.63">16813 9998 724 0,'0'0'207'0,"0"0"-116"16,0 0-31-16,0 0 6 15,0 0-28-15,0 0 39 16,26-48-77-16,16 34 2 15,14-3-2-15,0-1 0 0,7-1-3 16,-3 1 2 0,-4 0 2-16,-14 8-8 0,-13 6 7 15,-14 4-99-15,-8 0 34 16,-2 0-37-16,-5 0-70 16,0 1-48-16</inkml:trace>
  <inkml:trace contextRef="#ctx0" brushRef="#br0" timeOffset="122844.08">16696 9457 812 0,'0'0'24'15,"-77"112"-16"-15,48-28 27 16,11 14-34-16,11 9 70 16,7 5-28-16,5-4-35 15,32-11 24-15,15-15-31 16,17-16 1-16,13-16 3 15,8-18 8-15,-1-14 4 16,-5-18-17-16,-6 0 0 16,-5-26 16-16,-3-20-16 15,-7-11 6-15,-11-6 19 0,-13-10-25 16,-17-13 27-16,-20-14-27 16,-2-12 0-16,-15-5 4 15,-28 9-4-15,-8 16 0 16,-11 21 33-16,-15 20-29 15,-7 15 30-15,-14 19-34 16,0 17 0-16,0 0 1 16,11 38-1-16,16 17-6 15,17 15-36-15,21 6-88 16,22-2-90-16</inkml:trace>
  <inkml:trace contextRef="#ctx0" brushRef="#br0" timeOffset="124686.63">18622 9653 428 0,'0'0'39'0,"0"0"70"15,0 0-42-15,0 0-16 16,27-124 59-16,-18 103-40 0,-3 7 7 16,-4 9-2-1,-2 5-46-15,0 0 28 0,0 0-57 16,0 24-6-16,0 12 6 16,0 12 12-16,0 4 2 15,0 8-14-15,0-2 0 16,0 0 1-16,0-5-1 15,2-12-28-15,12-8-13 16,3-13-81-16,2-12-109 16</inkml:trace>
  <inkml:trace contextRef="#ctx0" brushRef="#br0" timeOffset="125710.9">19453 9541 213 0,'0'0'409'16,"0"0"-322"-16,0 0-67 16,0 0 4-16,0 0 28 15,0 0-37-15,-91 8 36 16,68 32-21-16,5 2-25 0,7 6 42 16,7 0-42-1,4-4 10-15,0-5 3 0,13-12-17 16,11-6 15-16,6-10-16 15,3-11 0-15,0 0 40 16,3-4-38-16,-5-21 6 16,-2-8-1-16,-9-7-2 15,-9-4 3-15,-9 0-8 16,-2-2 0-16,0 2 2 16,-15 6-2-16,-10 10 0 15,-1 8-2-15,-3 14 12 16,-5 6-20-16,1 0 7 15,2 14-21-15,4 12 11 16,7 6-20-16,9 4-35 16,11 0-55-16,0-6-40 0,14-10-154 15</inkml:trace>
  <inkml:trace contextRef="#ctx0" brushRef="#br0" timeOffset="126111.22">19940 9553 813 0,'0'0'41'0,"0"0"-17"0,0 0-23 16,0 0-1-16,-93 120 49 15,93-82-47-15,0 0 4 16,3-6-1-16,23-7 3 16,10-12 1-16,4-7-9 15,4-6 0-15,-3 0 12 16,-3-6-12-16,-5-17 0 16,-8-8 5-16,-10-5 4 15,-9-6 21-15,-6 0-30 16,0-2 0-16,0 8 31 15,-15 8-28-15,-5 8 21 16,-2 8-10-16,-5 12-3 16,-6 0-18-16,-4 6 7 15,0 20-47-15,6 4 24 0,8 8-106 16,12-6-29-16,11-2-139 16</inkml:trace>
  <inkml:trace contextRef="#ctx0" brushRef="#br0" timeOffset="126863.13">20393 9463 756 0,'0'0'175'15,"0"0"-134"-15,0 0-17 16,0 0-24-16,0 0 6 15,0 0 56-15,-2 142-57 16,2-84-1-16,-2 4 22 16,-1 0-26-16,1-3 0 15,2-9-5-15,0-12 13 0,0-10-21 16,0-12-46-16,0-10-106 16,0-6-34-16</inkml:trace>
  <inkml:trace contextRef="#ctx0" brushRef="#br0" timeOffset="127118.33">20738 9494 989 0,'0'0'55'15,"0"0"-53"-15,0 0-2 0,0 0 4 16,0 0 20-16,0 0-14 15,27 149-4-15,-25-101 20 16,2 0-26-16,-1-6 0 16,2-2-4-16,1-3 11 15,1-8-10-15,-1-2 3 16,2-7-61-16,-2-8-13 16,1-6-102-16,-3-6-21 15</inkml:trace>
  <inkml:trace contextRef="#ctx0" brushRef="#br0" timeOffset="127385.73">21157 9450 866 0,'0'0'74'0,"0"0"37"15,0 0-81-15,0 0 17 16,0 0-47-16,0 0 0 15,18 29 34-15,-11 15-3 16,2 8-14-16,-5 0-15 16,-2 2 11-16,-2 0-2 15,0-6-11-15,0-2 0 16,2-10-1-16,-2-5 1 16,0-9-36-16,0-8-38 15,6-6-19-15,0-8-17 0,5 0-163 16</inkml:trace>
  <inkml:trace contextRef="#ctx0" brushRef="#br0" timeOffset="127639.92">21560 9449 701 0,'0'0'206'15,"0"0"-29"-15,0 0-122 16,0 0-48-16,0 0 8 15,0 0-14-15,46 52 27 16,-36-6-4-16,1 8-19 0,-4 2 27 16,-4 2-32-1,-3 1 0-15,0-9 7 0,0-6-7 16,0-11 0-16,0-8-2 16,0-7-42-16,6-8-12 15,5-10-111-15,3 0-185 16</inkml:trace>
  <inkml:trace contextRef="#ctx0" brushRef="#br0" timeOffset="127993.9">22028 9537 1003 0,'0'0'73'0,"0"0"-73"0,0 0 0 15,0 0-4-15,-19 106 10 16,13-56 20-16,6 4-26 16,0-4 0-16,6-7 7 15,15-15-7-15,4-10 0 16,4-10 0-16,2-8 6 16,3 0 8-16,-1-11-14 15,-2-18 0-15,-6-10 6 16,-3-7-4-16,-11-4 6 15,-9-2-8-15,-2 2 0 16,-2 8 15-16,-20 11-15 16,-4 10 0-16,-5 11 33 15,-1 8-32-15,-2 2-2 16,6 0-7-16,3 22-91 0,7 4 59 16,14-4-172-16,4-2-83 15</inkml:trace>
  <inkml:trace contextRef="#ctx0" brushRef="#br0" timeOffset="128222.8">22537 9526 821 0,'0'0'117'0,"0"0"16"16,0 0-111-16,0 0-2 0,0 0 17 15,0 0-15-15,89 47 14 16,-85-7-17-16,-2 4-15 15,-2 4 23-15,0-2-27 16,0-4 0-16,2-7 3 16,3-7-3-16,3-8-1 15,2-6-87-15,1-6-68 16,2-8-112-16</inkml:trace>
  <inkml:trace contextRef="#ctx0" brushRef="#br0" timeOffset="128468.03">22977 9446 628 0,'0'0'458'16,"0"0"-386"-16,0 0-52 16,0 0-8-16,0 0-11 15,0 0 45-15,42 97-29 16,-36-55-7-16,-6 2 9 15,0 0-19-15,0-6 0 16,0 0 0-16,0-8 0 16,0-8-36-16,0-4-71 15,0-13-70-15,0-5-68 16,8-3-152-16</inkml:trace>
  <inkml:trace contextRef="#ctx0" brushRef="#br0" timeOffset="128679.99">23339 9432 938 0,'0'0'131'0,"0"0"-44"15,0 0 1-15,0 0-80 16,0 0 17-16,0 0 21 16,44 87-19-16,-32-47-14 15,-6 2-13-15,-2 0 2 16,1 0 0-16,-5-4-2 15,2-8-71-15,0-8-11 16,0-10-77-16,0-12-194 16</inkml:trace>
  <inkml:trace contextRef="#ctx0" brushRef="#br0" timeOffset="129043.71">23728 9453 893 0,'0'0'149'0,"0"0"-52"16,0 0-63-16,0 0-7 15,0 0-6-15,0 0-21 0,0 100 39 16,0-54-37 0,5-4 7-16,6-6-9 0,7-8 0 15,6-10 8-15,3-8-8 16,2-10 0-16,0 0 11 15,4-6-11-15,-2-18 9 16,-2-6-9-16,-4-6 0 16,-10-4 8-16,-7-6-8 15,-8-4 0-15,0 2 4 16,-19 1-2-16,-14 13 11 16,-7 12 2-16,-3 10-12 15,1 10 23-15,5 2-26 16,1 4-7-16,2 24-10 15,10 10-93-15,10-5-87 16,12-7-242-16</inkml:trace>
  <inkml:trace contextRef="#ctx0" brushRef="#br0" timeOffset="129286.11">24471 9336 1131 0,'0'0'110'0,"0"0"3"16,0 0-112-16,0 0 2 15,0 0 17-15,0 0-1 16,57 147-3-16,-57-95-16 16,0-2 0-16,0-6 4 15,0-2-4-15,0-6-7 0,0-6-14 16,3-7-76-16,1-12-77 15,3-11-165-15</inkml:trace>
  <inkml:trace contextRef="#ctx0" brushRef="#br0" timeOffset="129791.82">24891 9372 856 0,'0'0'117'0,"0"0"-18"0,0 0-34 16,0 0 43-16,0 0 34 16,0 0-94-16,0-28-16 15,0 28-27-15,0 4-5 16,0 24-4-16,0 14-10 15,0 8 14-15,0 1 1 16,0-5-1-16,12-4 0 16,3-6-2-16,10-6 6 15,0-10-2-15,-2-6-2 16,2-10 0-16,2-4 5 16,0 0-5-16,0-6 0 0,4-12 2 15,-4-4 2 1,2-4-2-16,-5 2-2 0,-2-2 0 15,-6-2 3-15,-3-2-3 16,-4-2 0-16,-2-6 7 16,-7 2-6-16,0-1 5 15,0 5-6-15,-10 6 0 16,-15 8 8-16,-14 6-8 16,-10 6-11-16,-15 6-13 15,-6 0-24-15,1 6-2 16,7 14-64-16,10 6-51 15,15-4 46-15,17-5-296 16</inkml:trace>
  <inkml:trace contextRef="#ctx0" brushRef="#br0" timeOffset="130474.11">25778 9308 554 0,'0'0'324'16,"0"0"-205"-16,0 0-28 0,0 0-49 15,0 0 107-15,0 0-108 16,77-64-31-16,-73 100-3 15,-2 14-4-15,-2 14 19 16,0 7-22-16,0-1 0 16,0 2 4-16,0-6-4 15,0 0-7-15,0-8-56 16,0-15-144-16,0-19-149 16</inkml:trace>
  <inkml:trace contextRef="#ctx0" brushRef="#br0" timeOffset="37756.21">646 12904 744 0,'0'0'64'0,"0"0"-43"0,0 0 58 16,0 0-30-16,0 0 52 16,0 0-66-16,0 0-22 15,-9-61 17-15,9 57 1 16,0 4-6-16,0 0 30 16,0 0-55-16,0 0 0 15,0 20-10-15,-4 22 14 16,4 19-8-16,-3 9 4 15,3 8 0-15,0-4 3 16,0-10-3-16,0-7 0 0,0-11-2 16,0-8 7-1,0-6-10-15,0-10-5 0,0-4-56 16,0-4 40-16,3-8-95 16,-1-6-77-16,4 0-100 15</inkml:trace>
  <inkml:trace contextRef="#ctx0" brushRef="#br0" timeOffset="38045.04">916 13048 249 0,'0'0'686'0,"0"0"-630"16,0 0-31-16,0 0-6 16,0 0-3-16,0 0 9 15,89 30-21-15,-56 0 29 16,3 0-33-16,-3 0 0 16,0-2-2-16,-6-6 5 15,-4 3-6-15,-6-7 3 16,-7 0-45-16,-2-8-7 15,-6-6-177-15,-2-4-42 0</inkml:trace>
  <inkml:trace contextRef="#ctx0" brushRef="#br0" timeOffset="38281.39">1165 12994 813 0,'0'0'84'16,"0"0"5"-16,0 0-40 15,0 0-29-15,0 0-11 16,0 0-3-16,-74 70 14 16,54-28-20-16,2 2 0 15,5-4 1-15,-1-5-1 16,1-9 0-16,-3-2-2 16,-1-2 9-16,-3 0-19 15,2 0 3-15,0-2-56 0,10-6-16 16,8-8-94-1</inkml:trace>
  <inkml:trace contextRef="#ctx0" brushRef="#br0" timeOffset="38881.25">1530 12940 844 0,'0'0'110'16,"0"0"-66"-16,0 0-40 0,0 0 12 16,0 0 31-16,0 0-32 15,-72 28-9-15,39-14-6 16,4-4 4-16,10-6 21 16,3-2-7-16,7-2-6 15,5 0 38-15,-1 0-31 16,3 0-2-16,2-12-15 15,0-2 3-15,0-2 25 16,5 0-30-16,10 6-3 16,7 3 1-16,1 6 4 15,4 1-4-15,-2 0 0 16,2 19 2-16,-2 10-9 16,-9 9 9-16,-5 8 0 15,-11 12-1-15,0 8 3 16,-7 4-2-16,-19-2 0 0,-3-11-11 15,2-13-9-15,0-14 17 16,2-8 1-16,4-8-1 16,-2-8 6-16,3-6 2 15,5 0-5-15,1-8 0 16,1-20 10-16,8-6-10 16,5-2 0-16,0 2 11 15,0 4-8-15,7 9 8 16,8 6-11-16,3 7 0 15,7 5-2-15,2 3 2 0,4 0 0 16,-2 12-2 0,0 7 5-16,0-1-5 0,-3 0 2 15,-4-2 0-15,3-2-24 16,-4-4-28-16,-4-8-60 16,-1-2-8-16,-3 0-111 15</inkml:trace>
  <inkml:trace contextRef="#ctx0" brushRef="#br0" timeOffset="39232.43">1637 12733 898 0,'0'0'91'0,"0"0"-91"15,0 0 5-15,0 0-5 16,0 0 9-16,-9 118 12 16,9-83-21-16,13-12 0 15,1-6 2-15,-1-11-2 16,3-6 0-16,-1 0 17 16,-1 0-9-16,1-14 40 15,-1-13-48-15,-5-5 0 16,-5-6 35-16,-2 0-15 15,-2 6-10-15,0 2 1 16,0 12-2-16,0 6 28 0,-8 6-32 16,-6 6-5-16,-8 0 0 15,-9 20-46-15,-2 16-61 16,2 1-88-16</inkml:trace>
  <inkml:trace contextRef="#ctx0" brushRef="#br0" timeOffset="39639.94">1900 13357 973 0,'0'0'132'0,"0"0"-47"16,0 0-3-16,0 0-54 15,0 0-25-15,0 0 48 0,27-14-51 16,15 4 0 0,10 2 2-16,5-2-1 0,3 0-1 15,-2 2-4-15,-6-2-35 16,-8 6 30-16,-13 1-116 16,-13 2-23-16,-14-3-98 15,-4-5-24-15</inkml:trace>
  <inkml:trace contextRef="#ctx0" brushRef="#br0" timeOffset="39838.1">2129 13104 893 0,'0'0'140'16,"0"0"-79"-16,0 0-6 15,0 0-38-15,0 0 1 0,0 0-17 16,-6 104 22-16,15-36 27 15,4 3-50-15,-2-3 0 16,0-8 0-16,1-8 5 16,-1-8-10-16,-3-11-78 15,-2-15-117-15</inkml:trace>
  <inkml:trace contextRef="#ctx0" brushRef="#br0" timeOffset="42392.75">2778 12984 736 0,'0'0'104'16,"0"0"-29"-16,0 0-26 15,0 0 57-15,0 0-85 16,0 0-11-16,-11-26-10 15,11 42 0-15,0 22 1 16,0 16 2-16,0 12-3 16,0 0 18-16,0-2-13 15,4-11-2-15,5-13-3 16,-3-8 0-16,2-6-9 16,0-4 9-16,1-4-38 0,3-10-48 15,-1-8-163 1</inkml:trace>
  <inkml:trace contextRef="#ctx0" brushRef="#br0" timeOffset="42691.15">3039 13084 846 0,'0'0'155'0,"0"0"-119"0,0 0 5 16,0 0-41-16,0 0 0 16,0 0 6-16,104 64 4 15,-50-26 10-15,2-2-20 16,-6 0 0-16,-4-7-9 15,-11-4 9-15,-6-8-49 16,-6-7-50-16,-15-10-147 16</inkml:trace>
  <inkml:trace contextRef="#ctx0" brushRef="#br0" timeOffset="42906.89">3353 13012 422 0,'0'0'438'16,"0"0"-419"-16,0 0 0 16,0 0-12-16,-89 110-6 15,66-61 43-15,2 2-43 16,0-1-1-16,1-7 0 16,2-13 7-16,5-10-27 15,2-6 1-15,4-6-45 16,7-8-4-16,0 0-188 15</inkml:trace>
  <inkml:trace contextRef="#ctx0" brushRef="#br0" timeOffset="43436.07">3879 12990 932 0,'0'0'35'15,"0"0"-35"-15,0 0 0 16,0 0 1-16,-121 94-1 16,88-74-1-16,4-6 0 15,4-6 1-15,8-8 0 16,3 0 15-16,5-4 9 16,3-14 42-16,6-4-63 0,0 0 5 15,0 2-1 1,6 2-5-16,15 6 2 0,5 4-4 15,3 6 0-15,4 2 0 16,-2 0 0-16,-2 26 0 16,-8 6-5-16,-5 10 11 15,-10 6-12-15,-6 4 3 16,0 1 3-16,-8-5-2 16,-17-6 2-16,0-8-18 15,-2-12 16-15,5-12 1 16,2-6-5-16,2-4 6 15,3 0 0-15,1-12 4 16,5-6-4-16,5 2 0 0,2 4 13 16,2 6-12-16,0 2 17 15,0 4-18-15,9 0 0 16,11 0 4-16,6 0 0 16,3 14-4-16,2 0 5 15,2 0 0-15,4-2-6 16,-4-4 1-16,3-8-13 15,-3 0 2-15,-4 0-68 16,-4-18-137-16,-10-8-259 16</inkml:trace>
  <inkml:trace contextRef="#ctx0" brushRef="#br0" timeOffset="43652.63">3943 12627 1025 0,'0'0'78'16,"0"0"-78"-16,0 0 11 16,0 0-20-16,0 0 9 15,0 0 0-15,38 122 34 16,-20-72-31-16,-7-3-3 16,-5-10 0-16,0-8 6 15,-6-5-21-15,0-2 7 16,0-6-82-16,0-10-137 15</inkml:trace>
  <inkml:trace contextRef="#ctx0" brushRef="#br0" timeOffset="44008.81">4386 13276 978 0,'0'0'147'0,"0"0"-86"0,0 0-11 15,0 0-23-15,0 0-22 16,0 0 33-16,74-5-38 16,-23 0 0-16,5 0 5 15,-5-2-2-15,-4 1-6 16,-7 1-25-16,-11 2-77 16,-11-3 26-16,-11-6-189 15,-7-3-206-15</inkml:trace>
  <inkml:trace contextRef="#ctx0" brushRef="#br0" timeOffset="44199.49">4536 13044 907 0,'0'0'119'0,"0"0"-102"16,0 0-2-16,0 0 22 16,0 0-19-16,-11 132 4 15,19-72 6-15,-1 5-23 16,-2-5-1-16,-5-10-4 15,0-4 0-15,0-10-15 16,0-8 15-16,0-2-61 16,-3-12-83-16,-3-11-386 15</inkml:trace>
  <inkml:trace contextRef="#ctx0" brushRef="#br0" timeOffset="45954.11">5202 12954 792 0,'0'0'101'16,"0"0"-46"-16,0 0 5 15,0 0-25-15,0 0-11 16,0 0-24-16,7 34 0 16,-5 18 37-16,-2 12-37 15,0 4 0-15,0-8 11 16,0-5-9-16,0-17-4 15,0-8-9-15,4-10-45 16,6-8 13-16,-2-12-190 0,5 0-388 16</inkml:trace>
  <inkml:trace contextRef="#ctx0" brushRef="#br0" timeOffset="46139.18">5496 13012 1056 0,'0'0'63'16,"0"0"-63"-16,0 0 0 16,0 0 1-16,0 0 0 15,118 108 11-15,-83-68-12 16,2-4 0-16,-4-7-18 16,-6-6 17-16,-7-9-75 15,-9-7-55-15,-4-7-128 0</inkml:trace>
  <inkml:trace contextRef="#ctx0" brushRef="#br0" timeOffset="46337.28">5730 13030 873 0,'0'0'57'0,"0"0"-21"15,0 0-8-15,0 0 24 16,-123 94-31-16,94-58-17 15,3-2 21-15,1-2-24 16,5-7-1-16,4-7 0 16,6 0-11-16,3-4-2 0,7-8-117 15,0-6-119 1</inkml:trace>
  <inkml:trace contextRef="#ctx0" brushRef="#br0" timeOffset="46886.68">6079 12972 513 0,'0'0'407'15,"0"0"-403"-15,0 0 8 16,0 0-6-16,0 0 18 16,0 0 37-16,-8 78-59 15,-19-52 14-15,2-8-16 0,2-4 0 16,2-8 9-16,1-6-2 15,5 0-7-15,-1 0 5 16,3-8 1-16,4-12 25 16,4-2-31-16,5-4 0 15,0 2 30-15,16 4-29 16,9 4 7-16,4 6-8 16,0 6 0-16,2 4-7 15,-2 0 7-15,-2 14-3 16,-6 10 2-16,-7 8 2 15,-12 4-2-15,-2 8-3 16,0 6 4-16,-20 0-2 0,-7 1 2 16,-4-7 0-1,0-14-12-15,2-10 12 0,0-8-6 16,7-8 4-16,2-4 2 16,9 0 9-16,1-4-9 15,8-15 0-15,2 4 8 16,0-3-5-16,12 4 4 15,9 6-7-15,4 4 0 16,4 4 15-16,7 0-15 16,-3 1 0-16,6 16 5 15,-2-1-3-15,3 0-3 16,2-4 1-16,-1-4-41 16,-6-8-3-16,-6 0-223 15,-4-11-408-15</inkml:trace>
  <inkml:trace contextRef="#ctx0" brushRef="#br0" timeOffset="47281.51">6225 12611 959 0,'0'0'79'16,"0"0"3"-16,0 0-64 15,0 0-8-15,0 0 47 0,0 0-57 16,8-38 0 0,19 38-6-16,-2 0 14 0,-3 10-18 15,-7 16 10-15,-10 4 0 16,-5 8-24-16,0 6 24 16,-15-6-22-16,-1-6 20 15,5-8 2-15,9-10-3 16,2-4 3-16,0-2 0 15,0 0 3-15,6 1-2 16,21-5-1-16,8-4 5 16,8 0 4-16,4 0-1 15,2-3-8-15,-3-11 0 16,0 0-12-16,-9 2 12 16,-8 2-13-16,-12 2-8 0,-11 6-66 15,-6-2 7-15,0 2-121 16,-16-4-127-16</inkml:trace>
  <inkml:trace contextRef="#ctx0" brushRef="#br0" timeOffset="48798.31">6819 13014 1133 0,'0'0'44'16,"0"0"-43"-16,0 0-1 15,0 0 0-15,0 0 0 0,0 0 0 16,132 140 0-16,-92-100 5 16,-2-5-5-1,-7-7-13-15,-6-9-29 0,-12-8-45 16,-6-7-30-1,-7-4-45-15,0 0-254 0</inkml:trace>
  <inkml:trace contextRef="#ctx0" brushRef="#br0" timeOffset="49672.01">6840 13108 625 0,'0'0'336'0,"0"0"-184"15,0 0-114-15,0 0 0 0,0 0-3 16,0 0-26-16,60-10 41 15,2 10-17-15,17 0-30 16,2 0 41-16,2 0-36 16,-8-4-8-16,-7-4 13 15,-17 4-5-15,-18 0-8 16,-13 4 0-16,-11 0 0 16,-7-2-21-16,-2-2 21 15,0-2-36-15,-6 0-51 16,-25 4-71-16,-9 0-46 15,-5 0 51-15,-2-2-237 16</inkml:trace>
  <inkml:trace contextRef="#ctx0" brushRef="#br0" timeOffset="49928.94">7016 12878 453 0,'0'0'415'15,"0"0"-249"-15,0 0-88 16,0 0-2-16,0 0-18 15,0 0-23-15,-16-39-2 16,16 39-33-16,0 11-8 16,7 17 8-16,6 13 0 0,0 12 24 15,-1 7-24 1,-3 2 0-16,-3-3 7 16,0-9-7-16,4-9 0 0,-6-5-2 15,1-7 6 1,-5-1-16-16,0-2-41 0,0-4-67 15,0-6 26 1,0-6-202-16</inkml:trace>
  <inkml:trace contextRef="#ctx0" brushRef="#br0" timeOffset="50481.58">7872 12850 954 0,'0'0'130'16,"0"0"-94"-16,0 0 11 15,0 0-47-15,0 0 0 16,0 0 52-16,0 118-23 15,0-62-17-15,0 2-12 16,0 0 0-16,0-4-14 0,0-14 14 16,4-9-54-1,7-13-22-15,5-14-91 0,1-4-129 16</inkml:trace>
  <inkml:trace contextRef="#ctx0" brushRef="#br0" timeOffset="50686.38">8170 12956 1035 0,'0'0'109'0,"0"0"-87"0,0 0-19 15,0 0 39 1,0 0-11-16,147 82-11 16,-93-42 12-16,-4 0-32 15,-3-2 0-15,-7-5-1 16,-11-8-26-16,-8-7-40 0,-8-10-44 15,-9-8-57-15,-4 0-36 16,0-6-487-16</inkml:trace>
  <inkml:trace contextRef="#ctx0" brushRef="#br0" timeOffset="50865.64">8473 12937 672 0,'0'0'224'16,"0"0"-142"-16,0 0-21 15,0 0-31-15,-136 57 37 0,101-11-42 16,-2 8 3-16,2 6-23 16,-1 2 7-16,3-3-24 15,4-11 6-15,4-8-87 16,6-16-39-16,9-12-289 16</inkml:trace>
  <inkml:trace contextRef="#ctx0" brushRef="#br0" timeOffset="51464.55">8863 12934 948 0,'0'0'81'16,"0"0"-64"-16,0 0 18 15,0 0-35-15,0 0 0 16,113-43 9-16,-88 48-6 15,-5 15-2-15,-9 8-1 16,-11 4 0-16,0 6-6 16,-25 8 6-16,-8 0 0 15,2-4 0-15,5-14 7 16,10-10-4-16,11-12 6 16,3-6 24-16,2 0 39 0,0 0-65 15,2 0-7-15,27 0 18 16,11 0 1-16,12 0-1 15,0 0-18-15,4 0 0 16,0-2-12 0,0-10 12-16,-4 0-60 0,-12-2-29 15,-11-4-180-15</inkml:trace>
  <inkml:trace contextRef="#ctx0" brushRef="#br0" timeOffset="51849.63">9215 12657 567 0,'0'0'515'16,"0"0"-471"-16,0 0 23 16,0 0-65-16,0 0 5 15,0 0-7-15,51-38 9 16,-13 38-14-16,-3 0 5 15,-6 12 0-15,-8 2-11 16,-11 0 12-16,-5-2-1 16,-1-2 0-16,-4 0 6 15,3 0 0-15,2 2-2 16,5 2-4-16,11 2 59 16,8 6-44-16,11-2 1 15,2 2-15-15,-4-1 11 0,-7-8-8 16,-13 0-4-1,-14-6 0-15,-4 5-5 0,-15 2 5 16,-32 4-1-16,-18 3 1 16,-10-3-57-16,-4 0 39 15,4-6-72-15,-1-4-40 16,5-8-223-16</inkml:trace>
  <inkml:trace contextRef="#ctx0" brushRef="#br0" timeOffset="53726.68">9898 13090 978 0,'0'0'107'16,"0"0"-66"-16,0 0 40 16,0 0-56-16,0 0-11 0,0 0-1 15,58-14-3 1,-8 10 14-16,4-2-24 0,0-4 0 15,2 0 7-15,-6-4-7 16,-10 4-1-16,-11 2-50 16,-13 2-75-16,-12-2 52 15,-4 0-111-15,-4-2-56 16,-21-2-342-16</inkml:trace>
  <inkml:trace contextRef="#ctx0" brushRef="#br0" timeOffset="53922.14">10144 12839 730 0,'0'0'91'0,"0"0"37"16,0 0 6 0,0 0-91-16,0 0 66 0,0 0-102 15,-7-14-5-15,7 25 13 16,0 12-15-16,0 14 28 16,0 1-28-16,0 4 0 15,4 4 4-15,8 0-4 16,-1 4-16-16,2-6-49 15,1-10-76-15,3-14-131 16</inkml:trace>
  <inkml:trace contextRef="#ctx0" brushRef="#br0" timeOffset="54192.06">10696 12729 1047 0,'0'0'125'16,"0"0"-83"-16,0 0-29 15,0 0-13-15,0 0 9 16,0 0 25-16,14 114-34 16,-7-61 5-16,-3-1 5 15,-2 0-10-15,0 2 0 16,0-4-2-16,0-4-6 15,1-7-26-15,4-12-95 16,0-14-118-16,3-12-377 0</inkml:trace>
  <inkml:trace contextRef="#ctx0" brushRef="#br0" timeOffset="54405.3">11140 12882 1145 0,'0'0'71'16,"0"0"26"-16,0 0-97 16,0 0 0-16,0 0 16 15,138 32-12-15,-103 0 10 16,-1 2-14-16,-5 0 0 16,-5 2-22-16,-1-10-11 0,-8-2-75 15,-3-10 31 1,-6-12-13-16,-6-2-166 0</inkml:trace>
  <inkml:trace contextRef="#ctx0" brushRef="#br0" timeOffset="54595.24">11402 12868 983 0,'0'0'123'15,"0"0"-93"-15,0 0-24 16,0 0 61-16,-118 64-48 15,89-28-19-15,-2 6 16 16,3 6-10-16,-3 0-12 0,4-6-17 16,4-6-79-16,5-13 16 15,7-16-171-15,7-7-381 16</inkml:trace>
  <inkml:trace contextRef="#ctx0" brushRef="#br0" timeOffset="55146.97">11907 12843 1190 0,'0'0'56'15,"0"0"-37"-15,0 0-14 0,0 0-5 16,0 0 0-16,0 0-3 15,-92 29 10-15,65-19-14 16,7-6-1-16,7-4 8 16,3 0-3-16,6 0 3 15,4-18 0-15,0 0 0 16,10 0 9-16,13 5-19 16,7 3 10-16,1 6 0 15,2 4-2-15,-2 0 2 16,-2 20 0-16,-4 9-6 15,-9 0 15-15,-7 6-17 16,-9 3 8-16,0 6 0 0,-19 12-12 16,-23 4 12-1,-11 0-105-15,-12-4 65 16,5-17-27-16,6-16 13 0,14-12 21 16,14-11 33-16,8 0 38 15,11-14-38-15,7-8 63 16,0-4-34-16,27 1-24 15,8 5 16-15,4 6-21 16,-1 6 0-16,-1 8 38 16,1 0-34-16,-4 0 0 15,0 6 3-15,-3 6-1 16,0 2 2-16,2-4-8 16,1-6-2-16,-3-1-17 15,0-3-21-15,-9 0-98 16,-2-9-138-16</inkml:trace>
  <inkml:trace contextRef="#ctx0" brushRef="#br0" timeOffset="55510.89">12055 12508 997 0,'0'0'161'16,"0"0"-126"-16,0 0 6 15,0 0-41-15,0 0-2 0,0 0 0 16,-15 45 4 0,21-11 0-16,11-6-2 0,0-8 4 15,3-6 0-15,-3-6-4 16,0-6 0-16,3-2 5 16,-3 0 0-16,6-12-3 15,-3-10-2-15,0-2 0 16,-4 6 16-16,-6 4-11 15,-3 6-5-15,-5 6 41 16,-2 2-25-16,2 0 0 16,4 3-16-16,0 26 0 15,0 13 8-15,1 4-8 16,3 6 0-16,-8 0-6 16,-2 1 6-16,0-2-80 15,0-8-93-15,-10-14-347 16</inkml:trace>
  <inkml:trace contextRef="#ctx0" brushRef="#br0" timeOffset="57489.39">12512 13078 1068 0,'0'0'62'16,"0"0"-21"-16,0 0-41 0,0 0 0 15,139-34 21-15,-83 30-18 16,6 2 9-16,-2 0-12 16,-9 0-2-16,-14 2-18 15,-16 0-47-15,-17 0-56 16,-4-6-77-16,0-2-106 16</inkml:trace>
  <inkml:trace contextRef="#ctx0" brushRef="#br0" timeOffset="57700.6">12759 12859 737 0,'0'0'229'0,"0"0"-135"15,0 0-37-15,0 0-34 16,0 0-14-16,0 0 8 16,-6 60 7-16,6-13-18 15,0 3 34-15,6 6-40 16,4-4 0-16,-1 0-4 15,4-6-3-15,0-7-24 16,7-16-101-16,2-14-182 16</inkml:trace>
  <inkml:trace contextRef="#ctx0" brushRef="#br0" timeOffset="57921.5">13228 12811 1098 0,'0'0'89'0,"0"0"-40"16,0 0-42-16,0 0-6 15,0 0 18-15,0 0-8 16,19 121 34-16,-14-59-45 16,-3 4 0-16,-2 0 1 15,0-6-1-15,0-10-29 16,0-10-37-16,0-9-57 15,0-15-48-15,0-12-269 16</inkml:trace>
  <inkml:trace contextRef="#ctx0" brushRef="#br0" timeOffset="58142.1">13619 12950 1065 0,'0'0'90'0,"0"0"-50"16,0 0-20-16,0 0-15 16,0 0 21-16,125 72-25 15,-94-32 14-15,-2 2-6 16,-4-2-9-16,-2-6-11 0,-8-5-41 16,-3-10-73-1,-2-9-58-15,-1-7-111 16</inkml:trace>
  <inkml:trace contextRef="#ctx0" brushRef="#br0" timeOffset="58379.1">14016 12944 905 0,'0'0'156'0,"0"0"-80"15,0 0-30-15,0 0-36 16,0 0 43-16,-114-22-52 15,83 32 7-15,0 8-6 0,5 0 0 16,1 4-1 0,1 2-1-16,1 6 0 0,-4 2-1 15,0 2 1-15,-1 0-19 16,1-2-46-16,3-5-39 16,5-8-32-16,11-9-203 15</inkml:trace>
  <inkml:trace contextRef="#ctx0" brushRef="#br0" timeOffset="58976.89">14404 12832 1062 0,'0'0'143'0,"0"0"-112"0,0 0-25 16,0 0 18-16,0 0-22 15,0 0 11-15,-38-9-13 16,6 22 2-16,7-6-5 16,4-3 3-16,13-4 0 15,3 0 4-15,2 0 4 16,3-4-5-16,0-10-3 15,0-1 7-15,16 0-7 16,9 5 0-16,2 6 0 0,4 4-3 16,-5 0 3-16,-2 14 0 15,-3 15-3-15,-6 4 3 16,-5 6-9-16,-6 2 9 16,-4 6 0-16,0 1-4 15,-20 4 4-15,-16 0 0 16,-8-3-16-16,1-13-34 15,5-13 29-15,9-13-28 16,11-7 46-16,3-3 1 16,8-8 4-16,7-16 18 15,0-2 9-15,5-3-27 16,20 8 54-16,1 2-43 16,3 9-4-16,3 8 9 0,-1 2-10 15,0 0 3-15,0 8-11 16,0 6 3-16,0 2-1 15,1-2-2-15,-6-2-5 16,-2 0-2-16,-3-7-22 16,-3-5-37-16,-1 0-47 15,-3-9-61-15,-1-14-73 16</inkml:trace>
  <inkml:trace contextRef="#ctx0" brushRef="#br0" timeOffset="59281.85">14687 12569 940 0,'0'0'164'0,"0"0"-110"15,0 0 75-15,0 0-97 16,0 0 1-16,0 0-11 16,-16-16-21-16,16 16-1 15,0 6-7-15,14 12 7 16,5 6 1-16,10 0 0 15,2 4-1-15,4 0 4 16,-2 0-3-16,-2 0 2 16,-2-4-3-16,-7-4 0 15,-6-2-2-15,-7-6 2 16,-9 0-3-16,0 4 1 16,-29 0-22-16,-18 5 15 15,-11-3-84-15,0-4-39 16,2-8 43-16,10-6-171 15,5-2-18-15</inkml:trace>
  <inkml:trace contextRef="#ctx0" brushRef="#br0" timeOffset="59443.27">14593 12547 670 0,'0'0'298'0,"0"0"-202"16,127-86-35-16,-69 64-18 15,5 4-3-15,1 3 25 16,5 5-63-16,5 2 9 15,-5 4-11-15,-4 2-20 16,-16 2 0-16,-21 0-104 0,-14 0-128 16</inkml:trace>
  <inkml:trace contextRef="#ctx0" brushRef="#br0" timeOffset="61665.65">1263 14726 953 0,'0'0'85'0,"0"0"-85"0,0 0 0 16,0 0-11-16,129 0 11 16,-55-8 0-16,1-2-1 15,-8-2 1-15,-15 6-17 16,-19-2-74-16,-15 2-98 15,-18-2-245-15</inkml:trace>
  <inkml:trace contextRef="#ctx0" brushRef="#br0" timeOffset="61869.11">1435 14526 693 0,'0'0'240'16,"0"0"-227"-16,0 0-7 15,0 0-6-15,0 0 0 16,0 0 44-16,15 158-35 16,3-90 21-16,-3-4-30 15,3 3 4-15,-2-13-21 16,4-6 13-16,-3-16-44 0,4-12-43 16,-1-14-65-16</inkml:trace>
  <inkml:trace contextRef="#ctx0" brushRef="#br0" timeOffset="62117.75">2025 14538 1010 0,'0'0'27'16,"0"0"-7"-16,0 0-20 15,0 0 0-15,0 0 7 16,0 106-7-16,0-42 26 16,0 4-26-16,0 3 0 0,0-13-15 15,0-14 15-15,0-8-40 16,9-18-14-16,-1-10-63 16,4-8-110-16</inkml:trace>
  <inkml:trace contextRef="#ctx0" brushRef="#br0" timeOffset="62323.7">2314 14690 921 0,'0'0'130'16,"0"0"-121"-16,0 0 9 0,0 0 0 16,0 0-17-1,127 58-1-15,-86-27 34 0,3 1-31 16,3-2-2-16,0-2-1 15,-2-6-29-15,-8-4 5 16,-8-12-90-16,-13-6-106 16,-12 0-156-16</inkml:trace>
  <inkml:trace contextRef="#ctx0" brushRef="#br0" timeOffset="62519.95">2626 14610 844 0,'0'0'87'0,"0"0"-31"16,0 0-56-16,0 0 0 0,0 0 48 16,-125 133-26-16,92-82 7 15,0 2-29-15,-1-5 4 16,5-8 4-16,7-8-8 16,9-10-45-16,4-12-2 15,9-6-69-15,0-4-156 16</inkml:trace>
  <inkml:trace contextRef="#ctx0" brushRef="#br0" timeOffset="63045.46">3103 14672 915 0,'0'0'36'0,"0"0"-36"16,0 0-3-16,0 0 3 0,0 0 54 15,0 0-47-15,-64 112-3 16,39-95 5-16,0-11-3 16,5-2-3-16,3-4-3 15,3-4 0-15,1-20 26 16,6-11-22-16,7-5-1 16,0 4 12-16,0 6-13 15,16 8 19-15,10 8-21 16,6 8 0-16,3 6-13 15,1 0 13-15,-2 20 0 16,-6 12-5-16,-3 6 12 16,-9 4-12-16,-14 6 5 0,-2 1 0 15,0 1-12-15,-29-2 12 16,-4-4-24-16,-3-8 20 16,3-14-13-16,4-8 5 15,4-14 7-15,5 0 5 16,5 0 12-16,3-18-9 15,7-4-3-15,5-4 4 16,0 2 5-16,14 6 21 16,8 6-30-16,7 0 0 15,4 10 4-15,8 2-4 16,3 0 0-16,1 6 0 16,-1 12 8-16,1 0-5 15,-2 2-3-15,-6-2-23 0,-1-8 19 16,-9-2-117-16,-5-8-70 15,-5 0-393-15</inkml:trace>
  <inkml:trace contextRef="#ctx0" brushRef="#br0" timeOffset="63346.46">3422 14311 960 0,'0'0'41'15,"0"0"-41"-15,0 0 2 16,-83 104 38-16,66-43-30 0,10 7 2 16,7 2 20-16,0-4-32 15,2-16 5-15,20-18-10 16,3-19 13-16,4-13 10 16,0 0-18-16,0-18 0 15,0-13 17-15,-7-5-13 16,-9 0 1-16,-11 8-2 15,-2 6 10-15,0 10 0 16,-17 8-13-16,-14 4-9 16,-12 18-8-16,-8 26-36 15,2 8-28-15,2-2-181 16</inkml:trace>
  <inkml:trace contextRef="#ctx0" brushRef="#br0" timeOffset="64699.54">3818 14891 1078 0,'0'0'65'0,"0"0"-59"16,0 0-12-16,0 0 15 15,125 0-10-15,-54 0 1 16,10 0 0-16,4-4 4 15,-6-8-4-15,-14 6-13 16,-16 2-31-16,-26-2-105 0,-23-1-19 16,-10 2-154-16</inkml:trace>
  <inkml:trace contextRef="#ctx0" brushRef="#br0" timeOffset="64906.8">4041 14690 358 0,'0'0'570'0,"0"0"-496"15,0 0-2-15,0 0-21 16,0 0-32-16,0 0 12 16,-11-12-31-16,28 50 0 15,2 16 36-15,1 5-23 16,-5 0-4-16,-3 6-9 16,-1-3 18-16,-3-2-28 0,-1-8 10 15,-2-7-90 1,-1-17-16-16,-1-16-179 0</inkml:trace>
  <inkml:trace contextRef="#ctx0" brushRef="#br0" timeOffset="70691.42">4975 14829 660 0,'0'0'47'16,"0"0"-42"-16,0 0 19 15,-114 0 32-15,96 0-5 16,3-13 36-16,5 4-43 16,4-5 34-16,2 1-63 0,4 3-3 15,0-6 8-15,0 2-18 16,10 6 2-16,11 2-4 16,3 6 0-16,3 0-10 15,0 4 10-15,0 23-1 16,-5 6-4-16,-4 7 10 15,-7 7-8-15,-5-1 3 16,-6 2 0-16,0-2-1 16,-11-2 1-16,-13-4 0 15,-5-5 0-15,0-8 6 16,0-8-7-16,0-14 1 16,3-1 0-16,3-4 0 0,3 0 0 15,5-4 0-15,1-20 5 16,7-6 1-16,5 2 4 15,2-2-10-15,0 8 0 16,9 6-2-16,7 6 2 16,3 8 0-16,4 2-7 15,6 0 15-15,0 14-19 16,2 12 11-16,2 6 0 16,3 3 1-16,-3-4-1 15,4-4 0-15,-2-8-3 16,-2-6 13-16,1-9-17 15,-5-4 7-15,-5 0-66 16,-4-22-61-16,-6-13-189 0</inkml:trace>
  <inkml:trace contextRef="#ctx0" brushRef="#br0" timeOffset="71245.69">5233 14382 777 0,'0'0'204'0,"0"0"-177"15,0 0 70-15,0 0-97 16,0 0 8-16,0 0-3 0,-6 5-3 16,12 27 7-1,5 4-9-15,1 4 16 16,-6-5-11-16,1-5-5 0,-1-8-29 15,-1-10 14-15,0-4-41 16,-1-8-23-16,0 0-33 16,5-4 64-16,3-20 25 15,1-4-46-15,0-2 62 16,3 0-1-16,-3 3 16 16,1 5 18-16,-6 7 23 15,-3 2 46-15,-1 9 45 16,-2 3-76-16,0 1-56 15,6 0-2-15,3 0-5 16,5 1-1-16,3 16 0 16,-1 2 0-16,-3 6 2 15,-3 4-2-15,-10 10 0 0,-2 7-3 16,0-2 9-16,-4-4-6 16,-6-14 0-16,6-8 1 15,2-10 25-15,2-6-15 16,0-2-4-16,0 0 19 15,0 0-22-15,6 0 12 16,19 0-16-16,8 0 0 16,7-4 8-16,1-2-8 15,-3 2-14-15,-1 4-10 16,-1 0-34-16,-7 0-9 16,-4 8-149-16,-12 10-215 15</inkml:trace>
  <inkml:trace contextRef="#ctx0" brushRef="#br0" timeOffset="71633.48">5670 15147 1017 0,'0'0'103'0,"0"0"-103"16,0 0 0-16,0 0 0 15,145-18 7-15,-85 14 0 16,5 2-7-16,-3-6-14 16,-2 0 10-16,-11 2-58 0,-18-2-64 15,-17 2-91-15</inkml:trace>
  <inkml:trace contextRef="#ctx0" brushRef="#br0" timeOffset="71866.87">5933 14959 434 0,'0'0'358'0,"0"0"-194"16,0 0-37-16,0 0-57 15,0 0-35-15,0 0-29 16,-18-6 16-16,18 38-18 15,0 10-4-15,0 6 34 16,0 4-22-16,0 3-5 16,0-1-7-16,0-4 0 0,0-4-18 15,0-12-39-15,0-4-53 16,0-18-81-16,0-12-305 16</inkml:trace>
  <inkml:trace contextRef="#ctx0" brushRef="#br0" timeOffset="76238.56">6472 14919 989 0,'0'0'140'0,"0"0"-107"0,0 0 24 16,0 0-33-16,0 0-23 15,0 0-2-15,0 18-9 16,0 26 10-16,4 6-2 15,4 2 2-15,-2-10 0 16,3-2 1-16,-1-1 2 16,0-9-6-16,0-2-53 15,-1-6-41-15,2-8 19 16,0-10-120-16,0-4-37 16</inkml:trace>
  <inkml:trace contextRef="#ctx0" brushRef="#br0" timeOffset="76503.98">6731 15033 601 0,'0'0'21'0,"0"0"8"0,0 0 52 16,0 0-22-16,0 0 10 15,0 0-4-15,53-8-38 16,-29 12 36-16,5 10-34 15,0 4 5-15,0-2-19 16,3 4-11-16,-3 2 13 16,0 0-17-16,-5 0 0 15,0-3 5-15,-3-1-5 16,-5-5-13-16,-3 1 3 16,-5-1-61-16,-4-8-88 0,-1-5-93 15</inkml:trace>
  <inkml:trace contextRef="#ctx0" brushRef="#br0" timeOffset="76726.03">7035 14999 758 0,'0'0'157'0,"0"0"-104"16,0 0-15-16,0 0-36 15,0 0-2-15,-135 66 53 16,106-30-33-16,2 0-19 15,2 4-1-15,4 1 6 16,5-9-10-16,7-6 4 0,5-12-60 16,4-2 27-16,0-10-25 15,2-2-118-15,17 0-87 16</inkml:trace>
  <inkml:trace contextRef="#ctx0" brushRef="#br0" timeOffset="77326.68">7459 14927 819 0,'0'0'11'0,"0"0"9"16,0 0-19-16,0 0 57 0,0 0 30 15,0 0-28-15,2-4-17 16,-2 4-14-16,0 0-13 15,0 0 79-15,0 0-78 16,0 0-4-16,0 0 7 16,0 0-20-16,0 0 0 15,0 0 0-15,0 0 0 16,0-4-1-16,0 4 1 16,0 0 0-16,0-2 1 15,0-2 1-15,0 0 3 16,0-6-5-16,0 2 0 15,0 5 9-15,0 2-9 16,0 1 0-16,0 0-4 16,12 0 8-16,5 14-9 0,6 14-4 15,-1 10 9-15,-7 4-2 16,-8 2 2-16,-7 4 0 16,0 5-6-16,-18-3 7 15,-11 0-3-15,-2-10-18 16,2-10 20-16,0-12-18 15,5-12 18-15,4-6 0 16,2 0-3-16,2-6 16 16,7-16-7-16,9 0-6 15,0-4 0-15,0 4 2 16,21 6-2-16,5 8 0 16,8 4-2-16,1 0 6 15,7 4-11-15,-1 0 7 16,1 0 0-16,-2 4-5 0,1 1 5 15,-2 2-11-15,-1-7-31 16,-5 0-43-16,-4 0-15 16,-4 0-117-16,-5-16-75 15</inkml:trace>
  <inkml:trace contextRef="#ctx0" brushRef="#br0" timeOffset="77557.34">7858 14484 977 0,'0'0'83'0,"0"0"-57"0,0 0-7 15,0 0-19-15,0 0 0 16,0 0-3-16,-9 90 8 16,9-40 13-16,0 2-18 15,0-2 0-15,0-10-12 16,0-13-1-16,0-9-53 15,2-17-37-15,13-1-94 16,6-1-171-16</inkml:trace>
  <inkml:trace contextRef="#ctx0" brushRef="#br0" timeOffset="77860.55">8076 14546 673 0,'0'0'215'0,"0"0"-141"0,0 0-69 16,0 0 1-16,0 0 65 15,0 0-67-15,-2 132 44 16,2-94-48-16,0-6 0 16,0-8-1-16,6-7 4 15,10-9-3-15,7-7 0 16,1-1 0-16,7-5-2 16,-2-18 2-16,2-8-3 15,-4 0-2-15,-5-1 10 16,-6 12-2-16,-9 10 16 15,-5 8-2-15,-2 2 49 16,0 0-59-16,0 16-5 16,0 20 8-16,0 16-7 0,0 11 8 15,0 3-11 1,0 6-38-16,0-6-22 0,-6-8-237 16</inkml:trace>
  <inkml:trace contextRef="#ctx0" brushRef="#br0" timeOffset="79262.53">723 16882 835 0,'0'0'63'16,"0"0"13"-16,0 0-9 15,0 0-14-15,0 0-11 16,0 0-30-16,-6 0 49 16,28-8-61-16,20-4 4 15,12 2 11-15,-5-4-13 16,-2 10-2-16,-16 4-14 16,-15 0-75-16,-12 0 23 15,-4 10-155-15,-2 2-27 16</inkml:trace>
  <inkml:trace contextRef="#ctx0" brushRef="#br0" timeOffset="79473.31">726 16980 809 0,'0'0'34'0,"0"0"-24"16,0 0 86-16,0 0-38 15,0 0-13-15,0 0 2 16,-7 0-41-16,29 0 9 15,7-8-15-15,21-4 0 16,0 6-1-16,0-2 1 16,-8 4-38-16,-9 2-34 15,-8-2-127-15,-5 0 27 16,-5-4-40-16</inkml:trace>
  <inkml:trace contextRef="#ctx0" brushRef="#br0" timeOffset="79791.6">1053 16768 574 0,'0'0'70'16,"0"0"26"-16,0 0 8 15,0 0 14-15,0 0-61 16,0 0-5-16,-27-14 23 16,27 14-58-16,0 0-8 15,0 0 0-15,0 0-1 16,2 0-12-16,6 0 4 15,7 14 0-15,1 2 9 16,-1 4-9-16,3-2 0 0,-7 2-2 16,0-2 10-1,-4-4-1-15,-2 4-7 0,-1-4 0 16,-4 0 6-16,0 2-6 16,0 2-8-16,-6 0-9 15,-6 0-28-15,-1 0-7 16,9 0-109-16,1-10-144 15</inkml:trace>
  <inkml:trace contextRef="#ctx0" brushRef="#br0" timeOffset="81086.88">1533 16655 669 0,'0'0'129'16,"0"0"-74"-16,0 0-20 16,0 0 8-16,0 0-36 15,0 0-4-15,27 76 70 16,-21-35-52-16,3-1-4 16,-5-4-17-16,2-10 2 0,0 0 8 15,-2-8-10-15,-2-4 0 16,0 0 0-16,-2-6 0 15,0-4 5-15,0 2-5 16,0-6-35-16,0 0 32 16,0 0-88-16,7 0-20 15,-1-6-8-15</inkml:trace>
  <inkml:trace contextRef="#ctx0" brushRef="#br0" timeOffset="81589.03">1907 16842 597 0,'0'0'52'0,"0"0"126"16,0 0-77-16,0 0-24 16,0 0-3-16,0 0-28 15,-2-16 20-15,2 16-66 16,0 0 5-16,10-6 12 16,17 2-16-16,11 0 9 15,3-4-10-15,-1 6 6 16,-1-2-8-16,-5 0 2 15,-5 0-37-15,-5 4 7 16,-3-4-46-16,-13 2-29 16,-1-2-19-16,-7-4-8 0,0-2-38 15,0-3-271-15</inkml:trace>
  <inkml:trace contextRef="#ctx0" brushRef="#br0" timeOffset="81825">2083 16637 596 0,'0'0'71'0,"0"0"-16"16,0 0 26-16,0 0 24 15,0 0-94-15,0 0-10 16,-12-4 20-16,12 30-9 16,0 6 27-16,0 0-36 0,10 7 9 15,-6 1-3-15,1-8-9 16,1 0 0-16,1-2-4 15,-1-8 4-15,4-4-9 16,-2 0-19-16,3-8-59 16,-1-2-41-16,0-8-240 15</inkml:trace>
  <inkml:trace contextRef="#ctx0" brushRef="#br0" timeOffset="82440.97">2506 16663 863 0,'0'0'73'0,"0"0"-64"15,0 0-9-15,0 0-3 16,0 0-1-16,0 0 8 15,-31 18-3-15,15-13-1 16,0-4 0-16,6-1 19 16,-1 0 8-16,-3 0-11 15,5-4 40-15,1-6-51 16,5-8 33-16,3 4-38 0,0-2 0 16,0 6 17-1,7 0-17-15,10 6-3 0,6 4 2 16,1 0 2-16,3 0-3 15,0 18 2-15,-1 4 0 16,-3 6-10-16,-7 2 10 16,-6 2 0-16,-7 9-5 15,-3-1 11-15,0 4-14 16,-11 6 8-16,-14-6-28 16,3-12 7-16,0-10-4 15,4-14 25-15,0-4-8 16,0-4 19-16,4 0-9 15,6-4-2-15,6-14 0 16,2 0 11-16,0 0-11 16,0 0 0-16,12 6 1 0,9 8 9 15,-1 0 11 1,7 4-21-16,2 0 0 0,-1 4 12 16,7 12-11-16,2 2-1 15,3 0 0-15,-2 0 2 16,-5-4-3-16,-8-2 1 15,2-6-32-15,-3-6-1 16,1 0-91-16,-3 0-156 16</inkml:trace>
  <inkml:trace contextRef="#ctx0" brushRef="#br0" timeOffset="82650.98">2985 16870 828 0,'0'0'201'15,"0"0"-119"-15,0 0-56 16,0 0-8-16,0 0-18 16,0 0 0-16,89-18 8 15,-35 14-8-15,5-2 0 16,-1-2 2-16,-8 8-2 16,-15 0-21-16,-6-4-34 15,-8 4-91-15,-10-8 67 16,-9 2-136-16</inkml:trace>
  <inkml:trace contextRef="#ctx0" brushRef="#br0" timeOffset="82869.45">3185 16633 714 0,'0'0'125'16,"0"0"-43"-16,0 0-12 15,0 0 4-15,0 0-58 16,0 0-11-16,-13-22-5 15,13 48 7-15,0 10 9 16,0 4-16-16,0 5 5 16,0-1 4-16,0-2-9 15,0-4-3-15,5-2-3 16,-1-14-33-16,10-2-10 0,3-8-131 16,6-12-130-1</inkml:trace>
  <inkml:trace contextRef="#ctx0" brushRef="#br0" timeOffset="83925.95">3707 16561 824 0,'0'0'62'0,"0"0"-50"0,0 0-8 16,-36 126 1-16,34-90-1 15,2-1 52-15,0-9-48 16,16-8 13-16,11-8 13 15,8-2-20-15,5-6 32 16,2-2-46-16,3 0 0 16,-1 0-2-16,-6 0 2 15,-4-6-44-15,-12-2 13 16,-8 2-37-16,-10 2 16 16,-4 0-58-16,0-6 11 15,-2 2-49-15,-16-5-9 16,-5 4 150-16,2-1 7 15,-2-3 4-15,3 4 63 16,2 5 83-16,2-5-70 16,8 5 48-16,3 3-54 0,5 1 13 15,0 0-39 1,0 0-44-16,-2 0 13 0,0 18-17 16,0 9 0-16,0 8 29 15,2-3-29-15,0 4 0 16,0 4-3-16,0 0-8 15,2 0 10-15,7-8-102 16,1-10-116-16</inkml:trace>
  <inkml:trace contextRef="#ctx0" brushRef="#br0" timeOffset="84167.89">4357 16842 1086 0,'0'0'68'16,"0"0"-68"-16,0 0-6 16,0 0 0-16,130-8 12 15,-63 8-8-15,8 0 2 16,-3-4-29-16,-7 0 13 15,-19 0-119-15,-17-2-132 16</inkml:trace>
  <inkml:trace contextRef="#ctx0" brushRef="#br0" timeOffset="84383.53">4594 16651 961 0,'0'0'74'0,"0"0"-72"16,0 0 11-16,0 0-13 16,0 0 8-16,-5 117-2 15,5-73 27-15,0 4-33 16,0-6 0-16,5-2 0 0,1-6-12 16,2-6-49-1,0-16-158-15</inkml:trace>
  <inkml:trace contextRef="#ctx0" brushRef="#br0" timeOffset="85788.31">5217 16663 798 0,'0'0'130'0,"0"0"-130"0,0 0 11 16,0 0-11-16,0 0 9 15,0 0 15-15,-104 6 57 16,81 6-65-16,8 6-9 15,9-4-3-15,6 13 9 16,0-4-6-16,15 12-7 16,23 1 0-16,4-4 3 15,5 4-3-15,-4-6-4 16,-6-4 1-16,-8-4 6 16,-9-2-14-16,-11 0 11 15,-9-2-43-15,0-4 31 16,-7-4-18-16,-17-2 7 0,-7-4 20 15,-2 1 6-15,-2-4-2 16,4 3-1-16,3-4 0 16,8 0-8-16,6 0 15 15,7 0-7-15,7 0 2 16,0-5 8-16,0-16-20 16,21-3 5-16,3-6-46 15,5-2 49-15,-3-8-42 16,1 0 37-16,-2-4 0 15,-5-2 14-15,-7 6 14 16,-6 1 4-16,-7 11-18 16,0 6 53-16,0 8-50 15,-15 0 24-15,-1 10-11 0,-4 4-18 16,-5 0 13-16,-1 0-18 16,1 10-5-16,5 8 0 15,9 8-20-15,6 1-24 16,5 0-53-16,0 0-122 15</inkml:trace>
  <inkml:trace contextRef="#ctx0" brushRef="#br0" timeOffset="86010.62">5806 16936 1002 0,'0'0'89'16,"0"0"-87"-16,0 0 3 16,0 0-3-16,149 0-2 15,-91 0 0-15,6 0 0 16,-1 0 0-16,-5 0-52 16,-13-4-23-16,-24-4-129 15,-11-2-196-15</inkml:trace>
  <inkml:trace contextRef="#ctx0" brushRef="#br0" timeOffset="86212.81">6033 16713 939 0,'0'0'74'0,"0"0"-6"16,0 0-64-16,0 0-4 15,0 0 0-15,0 0 0 16,-8 85 21-16,8-41-21 15,6 2 0-15,-2-2-2 16,1-4 12-16,-1 0-23 16,0-4-6-16,4-5-91 15,-2-13-79-15</inkml:trace>
  <inkml:trace contextRef="#ctx0" brushRef="#br0" timeOffset="86814.53">6692 16623 1065 0,'0'0'41'16,"0"0"-8"-16,0 0-18 16,0 0-15-16,0 0-2 15,0 0 2-15,2 90 0 16,10-35 40-16,-3 3-40 16,2-6 0-16,-2-6-3 15,0-6 8-15,2-4-10 16,3-6-16-16,-1-8-60 15,0-12-13-15,5-10-153 16,-2 0-166-16</inkml:trace>
  <inkml:trace contextRef="#ctx0" brushRef="#br0" timeOffset="87157.65">7035 16677 737 0,'0'0'258'16,"0"0"-221"-16,0 0-14 15,0 0-23-15,0 0 0 16,0 0 4-16,0 127-4 16,-2-71 21-16,0-2-21 15,2-8 0-15,0-8 1 0,0-14-1 16,7-2 0-16,4-14 5 16,0 2-3-16,1-10 17 15,-1 0-14-15,4 0-5 16,1 0 46-16,-1-10-41 15,-1-2-4-15,-8 2-2 16,-4 0 2-16,-2-2-13 16,0 2 12-16,0-2-1 15,-6 2-11-15,-12 6 12 16,3 0 0-16,-6 4-1 16,6 0 8-16,-3 0-24 15,1 0 17-15,3 14-70 16,3 2-21-16,7-2-154 15</inkml:trace>
  <inkml:trace contextRef="#ctx0" brushRef="#br0" timeOffset="87334.98">7475 16982 1031 0,'0'0'40'15,"0"0"-40"-15,127-22 0 16,-67 16-2-16,0-2 2 16,0 2-30-16,-5-2-31 15,-14 4-200-15</inkml:trace>
  <inkml:trace contextRef="#ctx0" brushRef="#br0" timeOffset="87558.7">7675 16772 1013 0,'0'0'65'15,"0"0"-65"-15,0 0-11 16,0 0 11-16,0 0 26 16,-2 112-26-16,10-68 2 15,2 0 0-15,-3-8 1 16,-3 0-6-16,2-10-9 15,-1 1-59-15,0-13-8 16,-5-6-137-16</inkml:trace>
  <inkml:trace contextRef="#ctx0" brushRef="#br0" timeOffset="88725.63">8117 16695 903 0,'0'0'72'0,"0"0"19"16,0 0-50-16,0 0-36 15,0 0 22-15,0 0-27 16,88-32 0-16,-49 32 4 16,-8 0-4-16,-10 18-5 0,-7 0 3 15,-11 5 4 1,-3 4-2-16,0 0 0 0,-7-1 0 15,-7-6 5-15,1-8-5 16,9-4 0-16,2 2 0 16,2-2 11-16,0 6-8 15,6 8-3-15,19 0 0 16,4 0 0-16,2 2 0 16,-5-2 0-16,-8 0-2 15,-7-4 9-15,-11 0-14 16,0-6 7-16,0-6 0 15,-6 2 8-15,-14 1-8 16,-5-4 0-16,-1 4-1 0,-1-5 4 16,4 1-23-16,6-1-14 15,3-4-53-15,12 0-64 16,2-4-125-16</inkml:trace>
  <inkml:trace contextRef="#ctx0" brushRef="#br0" timeOffset="89041.9">8676 16749 945 0,'0'0'95'15,"0"0"-60"-15,0 0-7 16,0 0-27-16,0 0-1 0,0 0 0 16,113 14 0-1,-101 17 1-15,-6 5-1 0,-6 4 0 16,0-4 0-16,0 4 2 15,-2-10-2-15,-9-6 0 16,6-8 2-16,1-6 28 16,4-6-12-16,0-4-3 15,0 4 6-15,0 0-16 16,22 2 14-16,14-6-19 16,13 0 8-16,4 0 7 15,7 0-15-15,0-4-7 16,-4-2-10-16,-4-2-50 15,-13 2-28-15,-10-2-155 16</inkml:trace>
  <inkml:trace contextRef="#ctx0" brushRef="#br0" timeOffset="89482.12">9406 16860 1100 0,'0'0'44'15,"0"0"-8"-15,0 0-27 16,0 0 31-16,0 0-40 15,0 0 0-15,134-26 13 16,-67 18-13-16,0 2 0 0,-11 2-3 16,-12 0-41-1,-15 4 15-15,-15 0-84 0,-12-4-95 16,-2 0-121-16</inkml:trace>
  <inkml:trace contextRef="#ctx0" brushRef="#br0" timeOffset="89688.85">9647 16645 788 0,'0'0'115'0,"0"0"-27"15,0 0-67-15,0 0-21 16,0 0 34-16,0 0 16 0,-27 64-25 16,20-19-6-1,5-1-19-15,2 0 21 0,0 2-21 16,0-2 0-16,16-4-10 15,2-4-23-15,4-10-66 16,3-8-120-16,4-14-95 16</inkml:trace>
  <inkml:trace contextRef="#ctx0" brushRef="#br0" timeOffset="90140.32">10362 16575 997 0,'0'0'74'0,"0"0"-56"15,0 0 7-15,0 0-18 16,0 0-5-16,-115 70 52 16,99-20-54-16,7 9 6 15,7 3 4-15,2-4-6 16,0-4-3-16,15-18-1 16,10-10 0-16,1-8 5 0,1-10-5 15,-4-8 0-15,1 0-4 16,0 0 12-16,-3-18 0 15,-2-4-8-15,-7-4 0 16,-8 4 6-16,-4 4-6 16,0 4 0-16,-2 6 5 15,-18 8 1-15,-12 0-9 16,-5 0 3-16,-5 12-42 16,5 12 25-16,16-2-98 15,11-4-86-15,10-6-165 16</inkml:trace>
  <inkml:trace contextRef="#ctx0" brushRef="#br0" timeOffset="90527.85">10741 16637 1098 0,'0'0'11'0,"0"0"-4"16,0 0-4-16,0 0-3 16,-69 125 7-16,69-93-2 15,0-6 11-15,5-2-16 16,10-8 0-16,3-10 6 0,7-6-6 16,-2 0 3-1,7-4-3-15,1-16 8 0,-7 0-10 16,-8 2 2-16,-5 8 0 15,-9 2 58-15,-2 6-34 16,0 2-2-16,0 0-22 16,0 2 16-16,0 24-25 15,0 10 9-15,-2 8 0 16,-4 6-1-16,6 2 3 16,-2 2-4-16,2-5-20 15,0-9-73-15,0-4 15 16,0-14-107-16,2-12-180 15</inkml:trace>
  <inkml:trace contextRef="#ctx0" brushRef="#br0" timeOffset="90766.61">11300 16964 1176 0,'0'0'51'0,"0"0"-43"16,0 0 4-16,0 0-12 15,0 0 0-15,138-18-4 0,-80 18 4 16,0 0-15 0,-8-4-87-16,-13 2-46 0,-12-6-58 15,-12 0-434-15</inkml:trace>
  <inkml:trace contextRef="#ctx0" brushRef="#br0" timeOffset="90971.55">11483 16713 802 0,'0'0'122'16,"0"0"-6"-16,0 0-28 15,0 0-88-15,0 0 5 16,0 0 9-16,-29 103 24 15,27-49-3-15,2 4-35 16,-2 4 0-16,0 0 7 0,-6 1-7 16,2-5-25-16,-1-8-63 15,5-16-126-15,0-16-340 16</inkml:trace>
  <inkml:trace contextRef="#ctx0" brushRef="#br0" timeOffset="93670.95">12236 16665 737 0,'0'0'44'16,"0"0"107"-16,0 0-103 15,0 0 27-15,0 0-34 16,0 0-37-16,0-18 13 16,0 40-17-16,-5 13 0 15,-12 10 36-15,-3 8-19 16,-1 1-5-16,2-8-3 15,7-6-1-15,6-10 8 16,6-16-16-16,0-6 0 16,14-8 23-16,23 0 2 0,16 0 7 15,13 0-28-15,5 0 9 16,-3-8-13-16,-3-2 0 16,-9 2-12-16,-9 0-15 15,-14 6-47-15,-11-2-3 16,-12 4-18-16,-10 0-77 15,0-4 14-15,-27-6-110 16</inkml:trace>
  <inkml:trace contextRef="#ctx0" brushRef="#br0" timeOffset="93862.77">12439 16808 627 0,'0'0'97'0,"0"0"23"0,0 0-14 15,0 0-65-15,0 0-17 16,0 0-19-16,-14 22 22 15,14 14-2-15,5 4-10 16,4 8 4-16,-3-2-7 16,-1 2-9-16,1 1-3 15,2-9-22-15,0-8 20 16,1-6-125-16,5-16-83 16,-1-10-201-16</inkml:trace>
  <inkml:trace contextRef="#ctx0" brushRef="#br0" timeOffset="94203.4">12788 16754 1030 0,'0'0'55'0,"0"0"-29"16,0 0-21-16,0 0-1 15,0 0-4-15,0 0 1 16,-27 134 24-16,33-98-25 15,15-6 0-15,6-12-2 16,2-10 7-16,2-8 2 16,-2 0-7-16,-2 0 0 15,-4-16 7-15,-6-2-7 16,-8-10 0-16,-6-2 1 0,-3 2 6 16,0-6-4-1,-16-2-3-15,-9 8 0 16,-6 6-2-16,-2 9 2 0,-3 9 0 15,3 4 0-15,-1 4-34 16,14 18-8-16,9-3-115 16,11-3-100-16</inkml:trace>
  <inkml:trace contextRef="#ctx0" brushRef="#br0" timeOffset="94619.92">13264 16677 786 0,'0'0'172'0,"0"0"-143"16,0 0 35-16,0 0-56 15,0 0 35-15,0 0-2 16,23-44-38-16,-38 44 16 16,-12 0-19-16,-4 0 0 15,0 0 3-15,4 8-2 16,2 6 18-16,8 0-10 15,3 0 4-15,6 2-9 16,5-2-4-16,3-5-5 16,0-4-1-16,5-1-7 15,13-4 4-15,3 0 8 16,4 0 1-16,-2-8 3 16,-1-2-3-16,-4 2 0 0,-5 2-3 15,-2 6 9-15,-6 0-6 16,1 0 0-16,4 10 0 15,-2 17 10-15,1 13-10 16,-2 0 0-16,-4 0 3 16,-3 0 1-16,2 0-5 15,0-4 1-15,-2 4-30 16,0-8 6-16,0-2-117 16,0-11-124-16</inkml:trace>
  <inkml:trace contextRef="#ctx0" brushRef="#br0" timeOffset="94989.95">13771 16579 998 0,'0'0'45'16,"0"0"-37"-16,0 0-3 16,0 0 18-16,-87 144-14 15,85-77-9-15,2 3 29 16,0-12-29-16,20-8 0 0,5-20-4 16,4-8 12-16,0-16-2 15,2-6-6-15,0 0 0 16,1-10 9-1,-9-12-8-15,-7-8-1 0,-7 2 6 16,-9 6 0-16,0 4 9 16,-13 10-15-16,-25 8 0 15,-13 0-14-15,-12 30 12 16,-1 10-39-16,10 0-22 16,12-4-169-16</inkml:trace>
  <inkml:trace contextRef="#ctx0" brushRef="#br0" timeOffset="95927.95">14166 16826 419 0,'0'0'779'0,"0"0"-748"0,0 0-27 15,0 0 44-15,0 0-41 16,0 0-5-16,104-18-2 16,-26 12 10-16,-2-2-15 15,-12 4 5-15,-17 4-54 16,-20 0-41-16,-14 0-26 15,-13 0-102-15,-13 0-201 16</inkml:trace>
  <inkml:trace contextRef="#ctx0" brushRef="#br0" timeOffset="96140.03">14217 16695 938 0,'0'0'142'0,"0"0"-103"15,0 0-39-15,0 0 12 16,0 0 23-16,0 0 31 16,7 113-28-16,12-51-10 15,-1 0-25-15,1 4-2 16,-4-2-1-16,-1-6-25 16,-6-5-23-16,3-17-81 15,-1-10-99-15,-2-16-355 16</inkml:trace>
  <inkml:trace contextRef="#ctx0" brushRef="#br0" timeOffset="108653.65">14743 16762 769 0,'0'0'77'0,"0"0"-61"16,0 0 69-16,0 0-48 16,0 0 3-16,0 0 12 15,0 0-21-15,11-67-5 16,-7 63-20-16,0 0-2 15,-2 3 47-15,-2 1-33 0,4 0-6 16,-4 0 11 0,0 0-23-16,0 27 0 0,0 14 9 15,0 13-2-15,0 0 11 16,0 2-18-16,6 2-17 16,1-4-8-16,3-5-64 15,4-13-57-15,4-14-103 16</inkml:trace>
  <inkml:trace contextRef="#ctx0" brushRef="#br0" timeOffset="109012.35">15028 16754 818 0,'0'0'129'0,"0"0"-102"16,0 0 6-16,0 0-27 15,0 0 29-15,-56 106 17 16,56-56-32-16,0-2-1 16,0-2-19-16,6-6 1 15,11-5 1-15,-2-8-2 16,3-4 0-16,0-15 4 16,-3-8-3-16,3 0 9 15,0 0-10-15,-7-8 0 16,0-6 9-16,-6-4-9 15,-5 0 0-15,0 5-4 16,0 3 10-16,0 6 0 0,-16 0-6 16,-2 4 0-16,-4 0-8 15,0 4 8-15,-3 6-10 16,7 7-7-16,5 1-65 16,11-4-13-16,2-6-112 15,0-8-158-15</inkml:trace>
  <inkml:trace contextRef="#ctx0" brushRef="#br0" timeOffset="109483.7">15429 16704 847 0,'0'0'59'0,"0"0"6"16,0 0-32-16,0 0-20 16,0 0 55-16,0 0-53 15,110-67-12-15,-85 67-3 16,-2 0 4-16,-7 8-13 16,-9 16 9-16,-7 2 0 15,0 1-2-15,-5 0 2 16,-11 0-1-16,1-5-4 15,-1-4 10-15,7 0 23 0,1-4-23 16,6-2 7 0,2 2 18-16,0 0-26 0,0 0 0 15,21 2-4-15,4-2 8 16,0 0-8 0,-3 0 0-16,-7 2 0 0,-11 2 1 15,-4 0-1-15,0 0-5 16,-10 4 3-16,-13-8 2 15,-4 0 3-15,-2-1-3 16,0-4 0-16,-2 4-3 16,4-8 3-16,6 4-18 15,7-9-63-15,9 0-61 16,5-5 1-16,0-21-248 16</inkml:trace>
  <inkml:trace contextRef="#ctx0" brushRef="#br0" timeOffset="109916.96">15678 16842 820 0,'0'0'132'16,"0"0"-88"-16,0 0-12 15,0 0-3-15,0 0 62 16,0 0-77-16,94 82-3 16,-56-48-1-16,-2 2-9 15,-5 4 1-15,-9-4-2 16,-10 0-2-16,-10 1-15 15,-2-11-7-15,-5-8-2 16,-22 0 20-16,-6-6 12 0,-5-10-5 16,-2 2 2-16,-2-4-3 15,1 0 47 1,10 0-45-16,9-14 13 0,13-4 11 16,9-4-18-16,2-4-1 15,27-6-7-15,9-5-14 16,7 1 4-16,4-8-14 15,-3 0 1-15,-3 0 16 16,-9 8-1-16,-13 4-1 16,-9 10 9-16,-12 8 0 15,0 2 11-15,-12 12-11 16,-15 0 0-16,-4 0-5 16,-2 8 11-16,4 10-20 15,9 0-2-15,11 0-82 16,9-4-25-16,0-6-124 0,18-4-254 15</inkml:trace>
  <inkml:trace contextRef="#ctx0" brushRef="#br0" timeOffset="110220.98">16026 16798 877 0,'0'0'104'16,"0"0"-63"-16,0 0-15 15,0 0-23-15,0 0 64 16,0 0-35-16,24 98-15 15,-22-58-17-15,3-4 10 0,0-4-11 16,4-6 1 0,2-12 0-16,7-10 4 0,6-4 2 15,4 0 15-15,5-4-20 16,-5-10 8-16,-1 6 35 16,-5 2-33-16,-4 6-1 15,-5 0 20-15,-4 10-22 16,-7 20 3-16,-2 11-7 15,0 5 2-15,0 2 8 16,0-2-14-16,0 6-17 16,0-8 4-16,-2 2-71 15,-5-2-42-15,-1-12-221 16</inkml:trace>
  <inkml:trace contextRef="#ctx0" brushRef="#br0" timeOffset="112665.99">16684 17209 838 0,'0'0'80'15,"0"0"-44"-15,0 0-16 16,0 0 12-16,0 0 13 16,0 0-39-16,133-30 9 15,-88 28-15-15,-5 2-29 16,-5 0-10-16,-10 0-96 15,-16 0-130-15</inkml:trace>
  <inkml:trace contextRef="#ctx0" brushRef="#br0" timeOffset="112873">16708 17325 727 0,'0'0'184'15,"0"0"-162"-15,0 0-13 16,0 0 79-16,0 0-58 16,0 0-8-16,36 0-11 15,-1 0-9-15,1 0-4 16,-3 0-48-16,-4 0-30 16,-8 0-14-16,-11 0-166 15</inkml:trace>
  <inkml:trace contextRef="#ctx0" brushRef="#br0" timeOffset="115053.12">16057 15737 433 0,'0'0'49'0,"0"0"-44"15,0 0 26-15,0 0-14 16,0 0 33-16,0 0 4 16,25-64-15-16,-19 52 8 15,-1 6-15-15,0-2 14 0,-1 2 23 16,-2 3-33-16,-2 2-1 15,2 1 9-15,-2 0-26 16,0 0-2-16,0 0-16 16,0 18 11-16,0 18 21 15,-6 18 2-15,-6 12-29 16,6 4 18-16,-1 3-19 16,5-9 9-16,2-2-10 15,0-6 0-15,0-6 20 16,0-10-23-16,0-8 0 15,0-10 9-15,0-9-7 16,0-8 4-16,0-1-6 0,0-4 1 16,4 0 18-1,9 0-18-15,10 0-1 0,10 0 24 16,10 0-22-16,5 0-2 16,10 0 0-16,5 0 0 15,11 0 2-15,6 0-2 16,7 0 0-16,8 0-1 15,13 0 4-15,7 0-2 16,5 0-1-16,7 0 0 16,3 0-6-16,-1 0 6 15,9 0 0-15,3 0-4 16,3 4 8-16,1 1-6 16,-2-4 2-16,-3 3 0 15,1-4 3-15,-2 4-3 16,0-4 0-16,-1 0-4 15,-4 0 9-15,-9 0-7 16,-9-4 2-16,-5-1 0 0,-11 5-2 16,-9-5 2-16,-6 5 0 15,-9-4-5-15,-5 4 12 16,-4-4-9-16,-5 4 2 16,-2 0 0-16,-6 0 3 15,-12 0-3-15,-9 0 0 16,-14 0-3-16,-11 0 10 15,-5 0-8-15,-1 0 1 16,-2 0 0-16,0 0 25 16,0 0-16-16,4 0 8 0,3 0 6 15,4 0-18-15,-2 0 33 16,0 0-38-16,-2 0 0 16,-1 0 15-16,-3 0-12 15,-3 0-1-15,0 0-2 16,0 0 6-16,0 0 5 15,0 0-11-15,0 0 0 16,0 13 16-16,0 6-6 16,0 7-7-16,4 1-3 15,-2 5 11-15,2 2 5 16,-1 4-16-16,0 4 0 16,-3 4 13-16,0 2-9 15,0-2-1-15,0 3-3 0,0 5 6 16,0-6-2-16,0 2-4 15,0-2 0-15,0-8 2 16,0 0 1-16,0-4-3 16,0-4 0-16,0 4 1 15,2-5-1-15,-2-3 0 16,0 2 0-16,0-2 0 16,0-2 2-16,0 0-4 15,0-2 2-15,0-2 0 16,0 0 0-16,0-4 0 15,0-6 0-15,0-2 0 16,0-2 2-16,0-4-1 16,0 2-1-16,0-2 1 15,0 0-1-15,0 6 0 0,0-2 0 16,4 6-1-16,-2-2 4 16,0 2-3-16,-2 0 0 15,0 3 0-15,0-7-3 16,0-1 3-16,0-5-23 15,0 5-55-15,-4-9-65 16,-12 0-128-16</inkml:trace>
  <inkml:trace contextRef="#ctx0" brushRef="#br0" timeOffset="137962.97">18014 16964 261 0,'0'0'421'0,"0"0"-399"0,0 0-19 15,0 0 63-15,0 0-18 16,0 0-5-16,0 0-4 16,-3 0-36-16,3 0 0 15,0 0 4-15,0 0 10 16,0 0 46-16,0 0-46 16,-2 0 9-16,0 0-3 15,-2 0-14-15,-4 0 14 16,4 0-5-16,2 0-16 15,2 0 46-15,0 0-41 16,0 0 5-16,0 0 19 16,18 0-21-16,11 0-2 15,4 0-8-15,3 0 0 0,-5 0 0 16,-2 12 0-16,-9 10-1 16,-4 6-3-16,-10 2 8 15,-6 2-8-15,0 0 1 16,-6-1 3-16,-19-5-5 15,-2 2 5-15,-2-6 0 16,3-8-4-16,4-2 12 16,8-6 0-16,7-2 2 15,5-4-9-15,2 0 21 16,0 0-22-16,0 0 0 16,16 0-1-16,10 0 9 0,13 0-4 15,5 0-4 1,3 0 0-16,4-6-11 15,0-6 11-15,-1 2-21 16,-4 2-31-16,-6 4-41 0,-9 4-16 16,-6 0-70-16,-7-4-5 15,-7-2-55-15</inkml:trace>
  <inkml:trace contextRef="#ctx0" brushRef="#br0" timeOffset="138328.99">18560 17106 252 0,'0'0'386'16,"0"0"-277"-16,0 0-44 15,0 0 39-15,0 0-12 16,0 0-39-16,-6-54-19 0,2 54-34 16,-5 18 0-1,-1 10 7-15,-2 11-6 0,3-3 10 16,9 0 6-16,0-4-16 16,0-6 16-16,16-8-17 15,8-4 0-15,5-10 15 16,4-4-15-16,6 0 0 15,1 0 0-15,-2-18 3 16,-3-4 5-16,-8-6-8 16,-9 2 0-16,-11-4 2 15,-7 2-2-15,0-3 0 16,-17 4-2-16,-12 4 4 16,-8 5-4-16,-5 4 2 15,-5 10-2-15,2 0-1 0,4 4 3 16,4 0-3-1,11 4 2-15,8 14-31 0,9 4 3 16,9-3-90-16,0-1-38 16,22-9 10-16,14-5-348 15</inkml:trace>
  <inkml:trace contextRef="#ctx0" brushRef="#br0" timeOffset="138688.28">19094 16918 808 0,'0'0'71'0,"0"0"-60"15,0 0 6-15,0 0-4 16,0 0 94-16,-81 122-88 16,69-69-4-1,7-3-1-15,5-2-13 0,0-4 4 16,2-12-5-16,19-6 0 15,-2-16 3-15,4-6-3 16,1-4 0-16,-2 0-2 16,1-8 6-16,-7-14-4 15,-6-2 0-15,-5-6 0 16,-5 4-4-16,0 6 4 16,-11-1 0-16,-14 12 7 15,-2 9-3-15,-6 0-8 16,2 0 3-16,2 9-14 0,6 14 15 15,12-1-84-15,9 0-89 16,2-8-115-16</inkml:trace>
  <inkml:trace contextRef="#ctx0" brushRef="#br0" timeOffset="139033.37">19310 17106 872 0,'0'0'25'0,"0"0"-9"16,0 0-8-16,0 0 16 15,-62 121 18-15,62-85-8 0,0 0-34 16,4-10 0-16,17-4-1 16,3-12 9-16,0-6-8 15,3-4 0-15,-2 0 0 16,-1-14-4-16,-4-8 4 15,-2-8-2-15,-7-2-1 16,-6 0 6-16,-5-2 3 16,0 6-3-16,0 2-3 15,-18 3 34-15,-9 14-23 16,-6 4-2-16,-7 5-9 16,-1 0 4-16,-1 13-21 15,9 5 15-15,6 6-55 0,12-6-37 16,15 0-99-1,0-6-464-15</inkml:trace>
  <inkml:trace contextRef="#ctx0" brushRef="#br0" timeOffset="139511.28">19689 17056 871 0,'0'0'122'15,"0"0"-84"-15,0 0 56 16,0 0-74-16,0 0-1 16,0 0 19-16,18-74-30 15,2 64-2-15,2-2-6 16,-4 6 0-16,-1-2 30 16,-1 8-29-16,-3 0-1 15,1 0 9-15,-1 18-6 16,-3 8 2-16,-2 6-5 0,-5 12 0 15,-3 5 7-15,0-3-7 16,0 6 0-16,0-2-6 16,0-6 12-16,0-4-3 15,0-4-3-15,0-10 0 16,0-4-14-16,0 1-14 16,0-14-71-16,0 1-42 15,0-10-127-15</inkml:trace>
  <inkml:trace contextRef="#ctx0" brushRef="#br0" timeOffset="139690.79">19736 17325 905 0,'0'0'166'16,"0"0"-143"-16,0 0 38 16,0 0 3-16,0 0-61 15,0 0 10-15,127-50-13 16,-73 42-18-16,-2 0-18 15,-2 2-30-15,-8-2 1 16,-9 4-53-16,-10-2-68 16,-15 2-192-16</inkml:trace>
  <inkml:trace contextRef="#ctx0" brushRef="#br0" timeOffset="140480.31">17318 17147 1020 0,'0'0'66'16,"0"0"-23"-16,0 0-24 16,0 0-16-16,0 0 24 15,0 0-6-15,123-10 4 16,-70 6-25-16,1 4 0 15,-3-9-2-15,-6 5 2 16,-10 3 0-16,-12-3-2 16,-10 4-60-16,-9 0-1 15,-4 0-57-15,-2 0-18 16,-25 0 58-16,-4 0-207 16</inkml:trace>
  <inkml:trace contextRef="#ctx0" brushRef="#br0" timeOffset="140708.94">17507 16972 825 0,'0'0'108'0,"0"0"24"16,0 0-69-16,0 0-14 16,0 0-18-16,0 0-26 15,-6 26 22-15,6 20-2 16,0 12-8-16,0 5 4 15,2 3-18-15,7 2-3 16,2 2 0-16,2-2-18 16,3-6-39-16,-5-13-153 0,-3-13-310 15</inkml:trace>
  <inkml:trace contextRef="#ctx0" brushRef="#br0" timeOffset="178991.41">16942 2592 493 0,'0'0'13'0,"0"0"13"0,0 0-7 16,0 0 9 0,0 0-14-16,0 0 15 0,0 0 36 15,-7 0-51-15,7 0 37 16,0 0 19-16,0 0-9 15,0 0-8-15,0 0 1 16,0 0-24-16,-2 0 31 16,2 0-55-16,0 0-6 15,0 0 4-15,0 0 7 16,0 21-22-16,0 12 7 16,0 16 4-16,0 1 0 15,0 0 0-15,0-4 0 16,2-4-7-16,0-6 16 15,3-6-10-15,-1-2 1 16,0-7 0-16,2-5-1 0,-4-6 1 16,0-4 0-1,-2-2-4-15,0-4-13 0,0 0-8 16,0 0-60-16,0 0-58 16,0-10 44-16</inkml:trace>
  <inkml:trace contextRef="#ctx0" brushRef="#br0" timeOffset="179514.5">17178 2667 507 0,'0'0'96'0,"0"0"19"0,0 0-15 16,0 0-48-16,0 0-2 15,0 0-23-15,0-14-1 16,15 30-21-16,8 16-5 15,1 6 34-15,3 4-24 16,2-2 7-16,5-2-17 16,-1-6 3-16,0-6 5 15,-1-4-8-15,-6-4 0 0,-6-4-4 16,-4-5 4 0,-5-4-29-16,-5-5-41 0,-6 0-109 15,0 0 22-15</inkml:trace>
  <inkml:trace contextRef="#ctx0" brushRef="#br0" timeOffset="179756.24">17407 2681 627 0,'0'0'65'0,"0"0"-12"15,0 0-2-15,0 0-49 16,0 0 0-16,0 0 25 15,-73 48 10-15,53-16 12 16,-3 0-49-16,8-4 5 16,4-4 3-16,2-4-8 15,2-2 0-15,1 0-1 0,-1-3 7 16,-2-1-16-16,4-3-13 16,1-3-54-16,0-5 23 15,4-3-143-15</inkml:trace>
  <inkml:trace contextRef="#ctx0" brushRef="#br0" timeOffset="180336.8">17750 2605 804 0,'0'0'58'0,"0"0"-34"0,0 0-30 15,0 0 12-15,0 0 1 16,0 0 30-16,-53 46-35 16,33-36 2-16,2-2 3 15,5-6 3-15,4 0 55 16,0-2-54-16,2 0-7 16,1 0 24-16,1-4-20 15,3-8 8-15,2-4 6 16,0-1-22-16,7 3 35 15,17 3-35-15,8 4-2 16,3 7-5-16,3 0 8 16,-1 7-2-16,-3 22-3 0,-5 10 4 15,-11 3-6-15,-9 6 6 16,-9 0 0-16,0 4-6 16,-9-6 6-16,-16-1-5 15,1-12-2-15,0-8 7 16,-1-10-10-16,7-8 10 15,1-7 0-15,1 0 2 16,0 0 0-16,0-25 4 16,6-7-6-16,3-5 1 15,7-3 2-15,0 3-3 16,0 7 0-16,7 10 4 16,10 8-2-16,5 10-2 0,5 2 0 15,4 0 0-15,1 20-2 16,-3 10 2-16,-3 0 0 15,-4 0-4-15,1-2 4 16,-3-3-3-16,-3-10-49 16,-1-5-34-16,-1-10-32 15,-3 0-194-15</inkml:trace>
  <inkml:trace contextRef="#ctx0" brushRef="#br0" timeOffset="180577.54">17937 2228 890 0,'0'0'102'16,"0"0"-100"-16,0 0 2 16,0 0 10-16,0 0-9 15,0 0 28-15,0 146-33 16,8-102 0-16,-4-4-3 15,2-4-17-15,1-6 5 16,-1-10-104-16,2-8-59 16,1-8-470-16</inkml:trace>
  <inkml:trace contextRef="#ctx0" brushRef="#br0" timeOffset="180903.01">18159 2815 502 0,'0'0'379'0,"0"0"-299"0,0 0-24 16,0 0 24 0,0 0-52-16,0 0-6 0,46 0-22 15,1-2 5 1,-1-2-2-16,4 0-3 0,-2-2 0 16,-3 0-6-16,-7 2 2 15,-9 0-45-15,-14 2-136 16,-15-4-130-16</inkml:trace>
  <inkml:trace contextRef="#ctx0" brushRef="#br0" timeOffset="181125.72">18338 2582 663 0,'0'0'230'0,"0"0"-230"16,0 0 24-16,0 0-12 15,0 0 55-15,-2 119-16 16,14-75-14-16,-1 0-26 16,-3-2-11-16,4-2 0 15,-5-8-16-15,1-5 12 16,-4-4-61-16,0-2 7 16,-4-10-88-16,0-2-47 15</inkml:trace>
  <inkml:trace contextRef="#ctx0" brushRef="#br0" timeOffset="183305.31">18887 2610 773 0,'0'0'14'16,"0"0"37"-16,0 0-39 16,0 0 20-16,0 0 21 15,0 0-50-15,0 22 0 0,2 15 19 16,2 7-5 0,1 4 23-16,0 0-40 0,1-2 0 15,5-6-1-15,-1-5 6 16,-4-6-10-16,3-4-8 15,-5-7-71-15,2-10-28 16,0-8-219-16</inkml:trace>
  <inkml:trace contextRef="#ctx0" brushRef="#br0" timeOffset="183544.31">19175 2737 948 0,'0'0'23'0,"0"0"-12"0,0 0-14 16,0 0 6-1,0 0 27-15,0 0-18 0,144 104-5 16,-106-78 17-16,-2-4-24 16,-3-4 0-16,-6-2 3 15,-5-4-3-15,-6-3 0 16,-5-4-54-16,-7-2-87 15,-4-3-13-15,0 0-152 16</inkml:trace>
  <inkml:trace contextRef="#ctx0" brushRef="#br0" timeOffset="183755.29">19420 2677 650 0,'0'0'60'0,"0"0"-39"16,0 0-16-16,0 0 70 15,0 0-32-15,-94 110 2 16,76-68-25-16,-2-4-13 16,5-2 6-16,-2-5-13 15,4-12 0-15,2-1-7 16,2-5 7-16,0-1-46 16,1-5-10-16,0-4-59 15,4-3-41-15</inkml:trace>
  <inkml:trace contextRef="#ctx0" brushRef="#br0" timeOffset="184302.3">19689 2699 657 0,'0'0'108'0,"0"0"-62"15,0 0-38-15,0 0-8 16,0 0 64-16,0 0-40 15,53 38-1-15,-59-22-4 16,-12-2-16-16,-2-4 35 16,2-4-34-16,5-4-3 15,1-2 29-15,4 0-30 16,1 0 15-16,1 0-3 16,3-12-11-16,3-6 33 0,0-2-34 15,0 2 0-15,20 2 2 16,7 6-2-16,0 6-1 15,4 4 0-15,-4 0 1 16,-4 8-11-16,0 18 11 16,-9 8-4-16,-5 2-2 15,-7 4 7-15,-2 2-2 16,0-2-4-16,-9 3 2 16,-13-7-20-16,-5-4 22 15,-2-10-15-15,0-6 13 16,2-6-4-16,3-10 7 15,2 0-5-15,3 0 5 16,8-15 1-16,5-8-1 16,6-1 0-16,0-1 10 15,4 10-3-15,17 2 4 0,5 8-11 16,5 5 0-16,2 0 18 16,1 0-18-16,-2 5 0 15,-3 5 0-15,-1 0 4 16,1-2-8-16,-2-4 0 15,-5-4-52-15,-1 0-25 16,-11-4-196-16</inkml:trace>
  <inkml:trace contextRef="#ctx0" brushRef="#br0" timeOffset="184655.5">19883 2294 884 0,'0'0'89'16,"0"0"-69"-16,0 0 0 15,0 0-20-15,0 0 0 16,0 0 4-16,86 36-4 16,-68 4-3-16,-11 4-1 15,-7 0 6-15,0-6-13 16,0-10 11-16,0-8 0 15,0-5-5-15,0-8 7 16,0 0-2-16,0-6 26 16,0-1-23-16,0 0 63 0,4 0-66 15,10 0 9-15,13 0 6 16,6-4-15-16,7-6 0 16,-2 1-4-16,1 0 8 15,-6 5-20-15,-7 4-48 16,-8 0-85-16,-9 0-93 15</inkml:trace>
  <inkml:trace contextRef="#ctx0" brushRef="#br0" timeOffset="184946.64">20262 2869 908 0,'0'0'142'15,"0"0"-118"-15,0 0-22 16,0 0 19-16,0 0 0 16,116 0-10-16,-61 0 13 15,8 0-24-15,-1 0 0 16,-2 0 2-16,-11 0-2 15,-16 0-34-15,-17-2-47 16,-13-2-63-16,-3-2-3 0,-21-2-129 16</inkml:trace>
  <inkml:trace contextRef="#ctx0" brushRef="#br0" timeOffset="185132.64">20420 2663 637 0,'0'0'161'16,"0"0"-38"-16,0 0-60 15,0 0-51-15,0 0-6 16,0 0 92-16,40 76-76 16,-18-26-4-16,-6 6 2 15,-3 0-18-15,-2-1 4 16,-4-4-6-16,0-4-52 16,-3-7 15-16,-2-12-133 15,-2-12-201-15</inkml:trace>
  <inkml:trace contextRef="#ctx0" brushRef="#br0" timeOffset="189941.76">21048 2657 359 0,'0'0'284'0,"0"0"-260"16,0 0 72-16,0 0-50 15,0 0 35-15,0 0-28 16,0-29-5-16,0 29 45 15,0 0-93-15,0 0 1 16,0 0 20-16,0 0-8 16,0 0-6-16,0 0-7 0,0 3 0 15,0 21-9-15,0 8 9 16,3 6 0-16,3 0 2 16,-1 0 1-16,1 0-2 15,3-4-1-15,0-4 0 16,0-6-3-16,0-3 3 15,-3-6-11-15,1-3 0 16,-4-2-83-16,-1-10-91 16,-2 0-113-16</inkml:trace>
  <inkml:trace contextRef="#ctx0" brushRef="#br0" timeOffset="190224.87">21288 2747 663 0,'0'0'99'0,"0"0"-27"15,0 0-67-15,0 0-2 16,0 0 68-16,0 0-6 16,50 62-13-16,-28-36-52 15,2 0 11-15,3-4 3 16,2-2-13-16,0-4-1 15,0 0 4-15,-2-3 3 16,-7-4-14-16,-5-3-56 0,-4-2-109 16,-8-4 25-16,-3 0-355 15</inkml:trace>
  <inkml:trace contextRef="#ctx0" brushRef="#br0" timeOffset="190416.81">21489 2729 701 0,'0'0'20'16,"0"0"9"-16,0 0-23 15,0 0 41-15,0 0-6 16,-66 116-38-16,52-82 21 0,1-1-24 16,-1-6 0-16,-1-3-11 15,3-6 11-15,1-1-31 16,1-5-7-16,0-5-56 15,1-3-75-15</inkml:trace>
  <inkml:trace contextRef="#ctx0" brushRef="#br0" timeOffset="190971.57">21692 2701 760 0,'0'0'105'0,"0"0"-91"16,0 0 13 0,0 0-23-16,0 0 11 0,0 0 9 15,31 56-16-15,-36-36 20 16,-7-2-28-16,-5-6 0 16,5-6 11-16,0-4-10 15,3-2 7-15,3 0-8 16,-3 0 4-16,5-6 45 15,4-14-34-15,0-2-6 16,0 0 14-16,11 0-21 16,11 4 0-16,2 6-2 15,3 4 0-15,2 8-6 16,-2 0 6-16,-1 0 0 16,-3 16-6-16,-6 8 10 0,-3 10-10 15,-7 2 6-15,-5 4 0 16,-2 2-22-16,0-2 21 15,-9-5-29-15,-7-7 26 16,3-10-12-16,-3-9 14 16,1-2-11-16,-3-7 13 15,0 0 3-15,2 0-3 16,1-4 0-16,8-4 15 16,5 4 6-16,2 2 19 15,0 2-32-15,0 0-2 16,9 0 1-16,15 0-7 15,9 3-3-15,2 12-1 16,-2-4 8-16,-2-2-9 0,-2-4 3 16,-5-5-45-1,1 0 6-15,-9 0-168 0,-8-11-240 16</inkml:trace>
  <inkml:trace contextRef="#ctx0" brushRef="#br0" timeOffset="191353.84">21944 2180 813 0,'0'0'102'0,"0"0"-102"15,0 0 0-15,0 0 14 0,-20 112-13 16,20-72 10-16,0-6-5 15,0-6 5-15,11-10-7 16,3-8-4-16,-2-4 0 16,5-6 27-16,-2 0-24 15,7 0 19-15,1-10-20 16,-6-6 13-16,-1-2 10 16,-7 2-25-16,-5 2 0 15,0 6 37-15,-4 8-25 16,0 0 3-16,0 0-15 15,0 0 6-15,0 18-15 0,0 12 9 16,0 6 0 0,0 4 8-16,0 2-8 0,5 1-6 15,2-3-24-15,2-7-82 16,2-8-100-16</inkml:trace>
  <inkml:trace contextRef="#ctx0" brushRef="#br0" timeOffset="191581.97">22289 2819 801 0,'0'0'225'0,"0"0"-190"0,0 0-16 15,0 0-5-15,0 0-9 16,161-4 1-16,-108 0 8 15,0 0-14-15,-8 0-15 16,-14 2-16-16,-10-2-88 16,-17 2-83-16,-4-2-320 15</inkml:trace>
  <inkml:trace contextRef="#ctx0" brushRef="#br0" timeOffset="191785.69">22503 2614 646 0,'0'0'180'0,"0"0"-127"16,0 0-52-16,0 0 22 15,0 0 71-15,0 107-63 16,0-65-17-16,7 0 0 16,-1 0-13-16,-1-2-1 15,-1-2 0-15,-2-4-41 16,5-9-7-16,0-11-168 15,2-10-361-15</inkml:trace>
  <inkml:trace contextRef="#ctx0" brushRef="#br0" timeOffset="192135.31">22975 2541 920 0,'0'0'99'15,"0"0"-64"-15,0 0-34 16,0 0 19-16,0 0-19 16,0 0 27-16,13 141 10 0,-1-90-38 15,1-3 0-15,-1-4-4 16,-1-4-11-16,1-10 15 16,0-6-81-16,-3-9-59 15,-1-11-120-15</inkml:trace>
  <inkml:trace contextRef="#ctx0" brushRef="#br0" timeOffset="192370.72">23287 2651 736 0,'0'0'266'15,"0"0"-231"-15,0 0-22 16,0 0 13-16,133 6-22 15,-85 18 34-15,3 4-38 16,-4 4 0-16,-4-2 2 16,-6-6-2-16,-10-6-11 15,-5-4-46-15,-6-6-27 16,-6-2-6-16,-3-6-89 16,-7 0-106-16</inkml:trace>
  <inkml:trace contextRef="#ctx0" brushRef="#br0" timeOffset="192570.99">23695 2601 621 0,'0'0'113'0,"0"0"-45"15,0 0-7-15,0 0-7 16,0 0-53-16,0 0 52 16,-74 78-5-16,50-40-37 15,-3 2-2-15,0-2-9 16,5-4 0-16,2-8-13 15,0-4 13-15,0-5-57 16,-2-4-13-16,-1-4-34 16,4-8-104-16</inkml:trace>
  <inkml:trace contextRef="#ctx0" brushRef="#br0" timeOffset="193124.02">24072 2581 964 0,'0'0'73'16,"0"0"-68"-16,0 0-10 16,0 0 11-16,0 0 1 15,0 0-7-15,-72 29 0 16,39-12 3-16,4-9-3 15,9-2 0-15,6-6-7 16,6 0 18-16,3 0 12 16,3 0-4-16,2-18-18 0,0-2 41 15,2 1-42-15,18 5 0 16,4 10 0-16,3 4 3 16,2 0-5-16,3 8 2 15,-3 17 0-15,-3 3-10 16,-8 4 10-16,-4 2 0 15,-10 2-4-15,-4 2 8 16,-2 0-19-16,-21-4 15 16,-6-6-14-16,4-12-3 15,4-4 17-15,3-8-3 16,3-4 2-16,-2 0 2 16,7 0 10-16,3-1-11 0,4-8 0 15,3 3 37-15,0 2-30 16,0 2 0-16,5 2-7 15,10 0 6-15,4 0-4 16,10 0-2-16,-2 6 0 16,4 5 1-16,2-4-1 15,3-1 0-15,-1-4-2 16,1-2-48-16,-5 0-16 16,-9 0-180-16,-2-11-339 15</inkml:trace>
  <inkml:trace contextRef="#ctx0" brushRef="#br0" timeOffset="193484.06">24328 2306 753 0,'0'0'130'15,"0"0"-108"-15,0 0 1 16,0 0-6-16,0 0 10 15,0 0 22-15,-36 58-49 16,36-42 0-16,0-6 16 16,0-2 1-16,13 2 27 15,8 0-43-15,3 2 4 16,0 2 25-16,1 0-30 0,0 2 0 16,-3 0 18-16,-5 0-17 15,-1-2 8-15,-5 0-9 16,-4 0 0-16,-4-2 2 15,-3 1-2-15,0-2-13 16,-8 4 7-16,-18-1-22 16,-10-3-16-16,-2-3-56 15,-1-8-85-15,3 0 112 16,9-5-174-16</inkml:trace>
  <inkml:trace contextRef="#ctx0" brushRef="#br0" timeOffset="193635.04">24295 2330 637 0,'0'0'119'0,"0"0"-29"16,0 0 4-16,0 0 3 16,110-109-55-16,-79 94-42 15,6 4 27-15,-2 4-27 16,3 0 0-16,-7 7-4 16,-4 0-34-16,-12 0-47 15,-9 7-129-15</inkml:trace>
  <inkml:trace contextRef="#ctx0" brushRef="#br0" timeOffset="193912.66">24769 2757 483 0,'0'0'596'16,"0"0"-545"-16,0 0-51 16,0 0 3-16,0 0 49 15,0 0-27-15,132 0-8 16,-77 0-17-16,-2 0 7 16,-7 0-15-16,-11 0 8 15,-15 0-66-15,-16 0 1 16,-4 0-91-16,-7-4-37 15,-22-2-28-15</inkml:trace>
  <inkml:trace contextRef="#ctx0" brushRef="#br0" timeOffset="194084.84">24929 2671 514 0,'0'0'165'0,"0"0"-64"0,0 0 38 16,0 0-94-16,0 0-7 15,0 0-9-15,-7 22-28 16,7 10 27-16,0 2-19 15,12 4 6-15,-3 0-9 16,-1 4-6-16,-1 0-18 16,0-4-51-16,6-7-200 15</inkml:trace>
  <inkml:trace contextRef="#ctx0" brushRef="#br0" timeOffset="194322.65">25393 2528 1046 0,'0'0'73'16,"0"0"-12"-16,0 0-61 16,0 0-8-16,0 0 8 15,0 0 10-15,18 139 8 16,-14-77-18-16,0-4 3 15,-2-2-12-15,4-10 9 16,2-5-58-16,3-12-23 16,1-14-126-16,3-14-339 0</inkml:trace>
  <inkml:trace contextRef="#ctx0" brushRef="#br0" timeOffset="194527.71">25767 2705 986 0,'0'0'98'16,"0"0"-79"-16,0 0-13 15,0 0-4-15,154 56 47 16,-108-22-48-16,4 4 0 16,-4-2-1-16,-1 0-6 0,-7-6-33 15,-9-6-73-15,-7-13-112 16,-9-11-359-16</inkml:trace>
  <inkml:trace contextRef="#ctx0" brushRef="#br0" timeOffset="194742.61">26099 2646 594 0,'0'0'276'0,"0"0"-267"16,0 0 17-16,0 0-3 15,0 0 2-15,-120 145 19 16,98-97-39-16,-3-2-1 0,7-8-4 16,0-9-45-1,8-10 34-15,-4-6-57 0,-1-9-17 16,-1-4-1-16,3 0-340 16</inkml:trace>
  <inkml:trace contextRef="#ctx0" brushRef="#br0" timeOffset="195283.34">26493 2564 877 0,'0'0'85'15,"0"0"-79"-15,0 0 9 0,0 0 6 16,0 0-7-16,0 0-12 15,-31 71 10-15,4-57-9 16,6-6-3-16,7-8 0 16,3 0 2-16,7 0 1 15,4-18 8-15,0-4 5 16,4-3-14-16,18 6 28 16,2 5-30-16,1 6 0 15,0 8 14-15,-1 0-13 16,-2 0 0-16,-4 19-1 15,-5 6 0-15,-1 3-2 16,-10 0 2-16,-2 3 0 16,0 4-7-16,-25 1 7 0,-8 0-10 15,0-6-20 1,1-8 9-16,6-10 7 0,3-4 4 16,6-6 9-16,-2-2-6 15,11 0 8-15,1 0-1 16,7-4 13-16,0-6-9 15,0-2 69-15,7 6-71 16,10 2 6-16,6 2 15 16,4 2-17-16,2 0 7 15,0 6-13-15,2 8 0 16,-2 2 0-16,2 0 0 16,-4-4-6-16,0-2 3 0,0-8-39 15,1-2-34-15,-4 0-101 16,1-22-188-16</inkml:trace>
  <inkml:trace contextRef="#ctx0" brushRef="#br0" timeOffset="195581.06">26892 2144 36 0,'0'0'973'0,"0"0"-969"16,0 0 20-16,0 0-22 15,0 0 1-15,-64 144 1 16,55-84 1-16,9-4 5 16,0-8-6-16,2-14-4 0,23-14 0 15,0-10 21-15,0-10-20 16,4 0 3-16,-2-6 11 16,-2-16-14-16,-5-8 25 15,-11 0-26-15,-9 2 0 16,0 4 10-16,-2 8-10 15,-23 8 0-15,-4 8-3 16,-6 0-8-16,-3 10 5 16,3 22-57-16,5 6-68 0,10 0-82 15</inkml:trace>
  <inkml:trace contextRef="#ctx0" brushRef="#br0" timeOffset="195847.34">27218 2741 1073 0,'0'0'111'0,"0"0"-106"15,0 0 0-15,0 0 71 16,133 0-45-16,-91 0-25 15,1 0-6-15,-3 0 5 16,0 0-10-16,-9 0 5 16,-9 0-35-16,-10 0-67 0,-12 0-27 15,0 0-39-15,-7-16-256 16</inkml:trace>
  <inkml:trace contextRef="#ctx0" brushRef="#br0" timeOffset="196017.43">27403 2538 767 0,'0'0'239'0,"0"0"-235"16,0 0 31-16,0 0 32 15,-2 108-16-15,6-59-14 16,5 5-32-16,-3 2 17 16,-6 4-22-16,0 0-7 0,0-1-36 15,-6-7-84-15,-7-18-131 16</inkml:trace>
  <inkml:trace contextRef="#ctx0" brushRef="#br0" timeOffset="199190.24">27989 2682 423 0,'0'0'191'0,"0"0"-141"16,0 0-7-16,0 0 46 16,0 0-42-16,0 0 3 15,0-11 9-15,0 11-22 16,0 0-23-16,0 0 9 16,0 0-20-16,-7 0 19 15,-5 0-22-15,-5 0 0 16,-1 0 14-16,0 0-3 15,3 0-11-15,4 0 7 16,3 0 1-16,2 0 8 0,2 0-16 16,1 0 0-16,1-2 15 15,2-3-12-15,0-4-3 16,0-1 0-16,0-3 14 16,7 4-14-16,7 3 0 15,1 2 0-15,1 1-5 16,3 3 5-16,0 3-4 15,0 19 3-15,-1 10 2 16,-5 4-8-16,-5 6 7 16,-6 2 0-16,-2-2-1 15,0-4 2-15,0-8-2 16,-7-8 1-16,0-8 0 16,-2-5-1-16,5-5 1 15,0-3 0-15,4-1 0 0,0 0 1 16,0 0-1-16,0 0 3 15,0 0 7-15,0 0 6 16,0 0-16-16,0 0 0 16,0-4-1-16,0 0 1 15,0-2-2-15,0 2-4 16,0-4 6-16,0-2-9 16,-3-4 9-16,1 0 0 15,-3-4-3-15,3-2 8 16,-3-2-9-16,3-6 4 15,-2 0 0-15,0-2-1 16,-1-2 1-16,-1 4 0 16,1 2 1-16,-2 12-1 0,5 6 21 15,0 5-9-15,2 3-4 16,0 0 4-16,-2 7-12 16,2 22-7-16,0 18 3 15,0 5 8-15,0 4-1 16,0-2-3-16,0-6 0 15,0-10 4-15,4-9-4 16,0-11 0-16,-2-10 2 16,1-5 1-16,-3-3 8 15,0 0-11-15,0 0 0 16,0-10 99-16,0-20-77 16,0-13-16-16,0-10-4 0,0-5 1 15,0 0 1-15,5 8-4 16,-1 14 0-16,-2 16 1 15,1 12-1-15,-3 6 0 16,0 2-4-16,0 0-1 16,0 26 2-16,0 14-11 15,0 12 14-15,0 2-2 16,0-8 2-16,0-6 0 16,0-9-5-16,0-7 13 15,4-5-13-15,4-4 5 16,4-5-63-16,1-4 4 15,5-6-75-15,4 0-92 16,1-20-108-16</inkml:trace>
  <inkml:trace contextRef="#ctx0" brushRef="#br0" timeOffset="199379.37">28205 2733 839 0,'0'0'122'0,"0"0"-42"16,0 0-20-16,0 0-55 15,0 0 21-15,118 52 15 16,-74-14-34-16,1 2 16 16,-5 0-23-16,-4-4 0 15,-5-4-6-15,-4-5 6 16,-5-8-57-16,-7-8-14 0,-6-7-99 16,-4-4-52-1,-5 0-276-15</inkml:trace>
  <inkml:trace contextRef="#ctx0" brushRef="#br0" timeOffset="199577.4">28543 2723 692 0,'0'0'148'0,"0"0"-135"16,0 0 4-16,0 0 20 16,0 0 65-16,0 0-72 15,-84 134-18-15,63-88 16 16,-5 4-26-16,-3-4-4 15,2-6-5-15,3-9-57 16,3-11 38-16,4-10-96 16,3-6-15-16,3-4-204 0</inkml:trace>
  <inkml:trace contextRef="#ctx0" brushRef="#br0" timeOffset="200101.29">28853 2681 791 0,'0'0'129'0,"0"0"-112"15,0 0 58-15,0 0-28 16,0 0-41-16,0 0 8 16,42-18-14-16,-67 32 0 0,2 0 4 15,-4-4-2-15,4-6 2 16,10-2-4-16,2-2 0 15,6 0 16-15,5 0-6 16,0-2 3-16,0-12 37 16,7-2-42-16,11 0 0 15,7 6-8-15,-4 6 0 16,4 4-7-16,2 0 7 16,-3 16-4-16,3 12-3 15,-7 4 14-15,-8 6-12 16,-8 2 5-16,-4 2 0 15,-2 4-9-15,-25 1 9 16,-7-6-23-16,1-6 7 16,4-11-7-16,2-12 14 0,9-8-4 15,5-4 13-15,4 0 1 16,2-6 4-16,5-8-5 16,2-2 27-16,0 4-15 15,5 4 12-15,15 3-24 16,2 5 0-16,5 0-1 15,6 0 1-15,3 3 0 16,1 8-3-16,1 2 8 16,1-5-12-16,-6-2 7 15,-4-6-63-15,-4 0 5 16,-6 0-177-16</inkml:trace>
  <inkml:trace contextRef="#ctx0" brushRef="#br0" timeOffset="200599.37">29205 2133 970 0,'0'0'61'0,"0"0"-5"15,0 0-56-15,0 0 0 16,0 0 8-16,0 0-3 15,22 44-5-15,12-9 9 16,3-5 2-16,2-2-3 16,-4-4-8-16,-8-4 0 0,-9-4 4 15,-16-2-4-15,-2-4-7 16,-7 2-3-16,-28-4 10 16,-5-2-17-16,-3 0 17 15,3-4-2-15,11-2-8 16,7 0 10-16,9 0 0 15,6 0-2-15,7 0 11 16,0-2 10-16,0-14-19 16,17-8 0-16,12-4-7 15,5-4 7-15,-3-6-4 16,-2-3 2-16,-9 0 2 16,-9-4-3-16,-7 3 3 0,-4 2 0 15,0 8 9-15,-2 10-7 16,-17 6 7-16,-6 8-9 15,-6 4 7-15,0 4-13 16,-2 0 6-16,6 22-19 16,4 10 18-16,10 4-63 15,9 8-42-15,4-5-69 16</inkml:trace>
  <inkml:trace contextRef="#ctx0" brushRef="#br0" timeOffset="201009.9">29618 2781 920 0,'0'0'108'0,"0"0"-91"15,0 0 24-15,0 0-34 16,0 0 3-16,0 0 27 15,87 0-37-15,-41 0 0 16,8 2-3-16,2 2 11 16,1-2-10-16,-2 0 2 15,-7-2-43-15,-15 0 32 16,-16 0-65-16,-11 0-74 16,-6 0 45-16,0-2-99 15,-10-10 27-15</inkml:trace>
  <inkml:trace contextRef="#ctx0" brushRef="#br0" timeOffset="201197.41">29940 2637 552 0,'0'0'111'0,"0"0"-5"15,0 0 31-15,0 0-90 16,0 0 16-16,0 0-49 16,-6 9 0-16,6 24 6 15,0 9-20-15,0 4 1 16,0 2 19-16,0 4-20 15,0 4 0-15,-9 1-1 16,-3-7-59-16,6-8-80 16,1-18-217-16</inkml:trace>
  <inkml:trace contextRef="#ctx0" brushRef="#br0" timeOffset="201814.17">30555 2573 1033 0,'0'0'22'16,"0"0"-11"-16,0 0-13 15,0 0 4-15,38 144 26 16,-36-92-28-16,-2 0 0 15,0-2 3-15,0-4-3 16,0-11-55-16,0-13-25 16,0-15-143-16</inkml:trace>
  <inkml:trace contextRef="#ctx0" brushRef="#br0" timeOffset="202018.05">30825 2645 893 0,'0'0'120'16,"0"0"-85"-16,0 0-13 16,0 0 1-16,0 0-10 15,0 0-3-15,140 108 21 16,-106-72-31-16,4 0 0 16,-1-4-4-16,1-6-28 0,-5-6-36 15,-4-10-109-15,-13-7-107 16</inkml:trace>
  <inkml:trace contextRef="#ctx0" brushRef="#br0" timeOffset="202218.17">31108 2679 686 0,'0'0'165'0,"0"0"-52"16,0 0-63-16,0 0-10 15,0 0-37-15,0 0-3 16,-107 38 42-16,80 0-40 15,-2 4-2-15,0-2 0 16,0-4 6-16,11-4-16 0,5-10-54 16,4-10-33-1,7-6-38-15,2-6-126 0</inkml:trace>
  <inkml:trace contextRef="#ctx0" brushRef="#br0" timeOffset="202716.47">31469 2655 970 0,'0'0'67'0,"0"0"-45"16,0 0-14-16,0 0 1 0,0 0 11 16,0 0-20-16,11-2 0 15,-31 12 5-15,0 0-1 16,0-4-2-16,4-4-2 15,2-2 0-15,4 0 10 16,1 0-10-16,7-10 0 16,2-6 29-16,0-2-19 15,4 2 4-15,16 5-14 16,2 10 4-16,1 1-6 16,1 0 2-16,-6 10 0 15,0 12-5-15,-3 6 8 16,-5 0-6-16,-6 6 3 15,-4 0 0-15,0 0-3 0,-16 2 3 16,-15-4-24 0,-3-8 10-16,3-6-23 0,2-8 16 15,9-8 8 1,3-2 13-16,6 0 3 0,5 0-3 16,6 0 0-16,0-4 46 15,0 3-17-15,14-2-23 16,11 3-6-16,6 0 0 15,3 0-5-15,1 6 5 16,1 9 0-16,3-5-6 16,2-2-5-16,-1-3-31 15,0-5-61-15,1 0-124 16</inkml:trace>
  <inkml:trace contextRef="#ctx0" brushRef="#br0" timeOffset="203099.04">32003 2184 977 0,'0'0'94'0,"0"0"-89"16,0 0-5-16,0 0 6 15,-122-18 25-15,84 41-31 16,5 5 4-16,10-1-3 15,6-5-1-15,9-6 0 16,8-4-3-16,0-6 11 16,0 0-12-16,19-6 4 15,10 0 0-15,4 0 7 0,0-6-7 16,-4-8 0-16,-6 4 4 16,-6 5 0-16,-5 4 47 15,-3 1-37-15,-5 0 7 16,5 10 26-16,2 22-43 15,-4 14 8-15,1 8-12 16,-5 8 10-16,-3 5-7 16,0 1-3-16,0 2-34 15,-20-6-56-15,-2-10-140 16</inkml:trace>
  <inkml:trace contextRef="#ctx0" brushRef="#br0" timeOffset="204085.66">17884 4249 825 0,'0'0'138'16,"0"0"-71"-16,0 0 0 16,0 0-44-16,0 0 23 15,0 0-24-15,101 0-12 16,-48-2 34-16,3 2-44 15,-1 0 0-15,-8 0-3 0,-9 0-5 16,-9 0-2-16,-9 0-81 16,-11 0-34-16,-9 0-60 15,0 0-111-15</inkml:trace>
  <inkml:trace contextRef="#ctx0" brushRef="#br0" timeOffset="204273.5">18094 4052 538 0,'0'0'188'15,"0"0"5"-15,0 0-100 16,0 0-1-16,0 0-92 16,0 0 8-16,-18 14-3 15,33 34 4-15,-1 13 22 0,1 5-24 16,-3 0 9 0,-4 2-4-16,-1-2-12 0,-1-5-47 15,0-9 2-15,-4-16-110 16,-2-14-217-16</inkml:trace>
  <inkml:trace contextRef="#ctx0" brushRef="#br0" timeOffset="210183.87">18546 4118 351 0,'0'0'509'15,"0"0"-429"-15,0 0-67 16,0 0-2-16,0 0-5 15,0 0 8-15,2-9-14 0,-2 23 0 16,2 8 0 0,-2 1 21-16,0 6-1 0,0-1-5 15,2 2 3-15,0-2-11 16,2 0 33-16,2 2-40 16,0-4 0-16,3 0 1 15,-1-2 4-15,-2-4-4 16,0 0-1-16,-1-2-31 15,1-4 12-15,6-7-111 16,-3-7-113-16</inkml:trace>
  <inkml:trace contextRef="#ctx0" brushRef="#br0" timeOffset="210386.91">18842 4164 767 0,'0'0'191'15,"0"0"-185"-15,0 0 33 16,0 0 3-16,140 43-3 16,-97-11-12-16,-3 2-27 15,0-2 0-15,-4-2 3 16,-2-8-3-16,-5-2-32 16,-8-10-63-16,-7-8-90 15,-7-2-112-15</inkml:trace>
  <inkml:trace contextRef="#ctx0" brushRef="#br0" timeOffset="210596.54">19161 4153 721 0,'0'0'161'0,"0"0"-115"16,0 0-28-16,0 0-4 16,0 0-5-16,0 0-6 15,-111 68-3-15,77-30 0 16,2-2 1-16,7-6-1 15,2-6 0-15,5-8 0 16,7-6-1-16,2-4-7 16,9-4-34-16,0-2-72 15,3 0 45-15,18-10-169 16</inkml:trace>
  <inkml:trace contextRef="#ctx0" brushRef="#br0" timeOffset="211083.02">19412 4135 737 0,'0'0'88'16,"0"0"-20"-16,0 0-62 16,0 0 3-16,0 0 14 15,0 0-22-15,96 74 6 16,-120-42-7-16,-7-4 10 16,-2-8-22-16,2-6 8 15,6-8 4-15,4-6-4 16,6 0 5-16,1-2-1 15,6-20 17-15,4-6-17 16,4 0 65-16,0 4-59 16,4 8 8-16,13 4 16 0,6 8-30 15,1 4-1-15,1 0-2 16,2 4 6-16,-5 18-10 16,-6 6 7-16,-6 4 0 15,-5 0-6-15,-5 4 6 16,0 0-3-16,-2 0 1 15,-16-4-25-15,-4-4 17 16,3-7-19-16,0-12-2 16,5-2 17-16,1-7-3 15,7 0 11-15,1 0 5 16,5-3 2-16,0-6 37 16,0 2-36-16,5 0-1 0,12 3 24 15,8-1-23-15,4 3 6 16,2 2-8-16,4 0 8 15,1 0-9-15,3 0 1 16,-2 0-18-16,-1 0-8 16,-7 0-153-16,-7 0-220 15</inkml:trace>
  <inkml:trace contextRef="#ctx0" brushRef="#br0" timeOffset="211431">19640 3712 771 0,'0'0'142'0,"0"0"-95"15,0 0 11-15,0 0-26 16,0 0-10-16,0 0 40 15,5-10-62-15,-5 7 0 16,0 3 11-16,0 0-10 16,0 0 24-16,0 0-25 15,0 0 5-15,0 0 13 16,4 0-18-16,2 18 0 0,4 4-1 16,1 5 5-16,-1 0 1 15,2 2-5-15,1-1 0 16,-4-2-20-16,0-2 1 15,0-4-80 1,0-8-50-16,-1-8-178 0</inkml:trace>
  <inkml:trace contextRef="#ctx0" brushRef="#br0" timeOffset="211746.71">19821 3770 760 0,'0'0'106'15,"0"0"-30"-15,0 0-47 0,0 0-18 16,0 0-4-16,0 0-7 16,35 72 1-16,-15-48 11 15,0-4-12-15,1-8 0 16,-2-4 1-16,-3-8 8 16,-1 0 6-16,-3 0-15 15,-1-10 6-15,-7-14 8 16,-2-6-10-16,-2-2 13 15,0-3 0-15,0 3-13 16,-15 6 16-16,-3 4-20 16,1 11 0-16,-4 4 11 15,1 7-11-15,-2 0-13 16,4 22-39-16,5 4-45 16,8 2-92-16</inkml:trace>
  <inkml:trace contextRef="#ctx0" brushRef="#br0" timeOffset="212060.57">20139 4359 1001 0,'0'0'63'16,"0"0"-6"-16,0 0-57 16,0 0 1-16,0 0 17 15,0 0-11-15,116 0 0 16,-72 0-7-16,6 0 0 15,-6 0-16-15,-7 0-29 16,-5-8-115-16,-18-2-111 16</inkml:trace>
  <inkml:trace contextRef="#ctx0" brushRef="#br0" timeOffset="212280.05">20347 4175 659 0,'0'0'216'0,"0"0"-171"0,0 0 7 16,0 0 14-16,0 0-51 16,0 0-8-16,-14 52 7 15,14-16-2-15,6 2 1 16,4 2-13-16,-2-2-14 16,3 2 11-16,-1-2-52 15,3-3-24-15,3-10-102 16,-3-10-196-16</inkml:trace>
  <inkml:trace contextRef="#ctx0" brushRef="#br0" timeOffset="212532.3">20812 4155 871 0,'0'0'71'0,"0"0"-10"16,0 0-23-16,0 0-5 16,0 0-33-16,0 0 0 15,23 22 21-15,-15 18-17 0,-1 4 6 16,1 0-10 0,0 0 9-16,-2-4-23 0,1-2 14 15,1-8-92-15,4-10-13 16,1-12-171-16</inkml:trace>
  <inkml:trace contextRef="#ctx0" brushRef="#br0" timeOffset="212732.37">21137 4227 912 0,'0'0'105'0,"0"0"-24"16,0 0-68-16,0 0 13 15,125 8 9-15,-76 14-34 16,5 4 20-16,2 0-21 0,-8 2 0 16,-3-2-16-16,-9-4-22 15,-15-4-104-15,-9-8-58 16,-10-7-130-16</inkml:trace>
  <inkml:trace contextRef="#ctx0" brushRef="#br0" timeOffset="212927.94">21500 4159 777 0,'0'0'133'0,"0"0"-61"15,0 0 10-15,0 0-58 16,0 0-14-16,0 0 41 0,-114 82-51 16,83-34 0-16,-2 2 8 15,-1 4-8-15,5-6-25 16,3-8-50-16,10-10-56 15,6-16-33-15,8-14-300 16</inkml:trace>
  <inkml:trace contextRef="#ctx0" brushRef="#br0" timeOffset="213463.81">21843 4159 1019 0,'0'0'16'0,"0"0"-13"16,0 0 5-16,0 0-7 0,0 0 2 15,0 0 6-15,-58 84 0 16,29-66-9-16,3-6 0 16,8-8-2-16,7-4 11 15,-1 0-4-15,6-10-5 16,6-14 7-16,0-2 18 15,0-2-23-15,18 6-2 16,6 4 17-16,5 6-17 16,0 7 0-16,2 5 0 15,-2 0 0-15,-2 7-4 16,-2 17 4-16,-7 0 0 16,-5 6-10-16,-11 0 20 0,-2 4-20 15,0 6 5-15,-18 2-35 16,-10 2 38-16,-6-10-56 15,2-9 7-15,6-14 43 16,8-11 8-16,5 0 5 16,6-3 1-16,7-19 12 15,0 0 54-15,0 1-54 16,20 5-12-16,3 6 22 16,4 6-19-16,-1 4 15 15,3 0-24-15,0 6 0 16,-3 14-1-16,3 5 1 15,0-2 0-15,5 4-2 16,-1-5-5-16,5-7 3 16,-7-7-119-16,-2-8-84 0,-6 0-178 15</inkml:trace>
  <inkml:trace contextRef="#ctx0" brushRef="#br0" timeOffset="213678.93">22126 3625 943 0,'0'0'172'15,"0"0"-91"-15,0 0-41 16,0 0-40-16,0 0 10 0,0 0-13 16,29 105 3-16,-15-47 0 15,-5 0-10-15,-5-8 10 16,-2-10-84-16,2-12-22 15,2-18-39-15,-6-10-110 16</inkml:trace>
  <inkml:trace contextRef="#ctx0" brushRef="#br0" timeOffset="213858.84">22296 3657 930 0,'0'0'136'16,"0"0"-59"-16,0 0-8 15,0 0-69-15,0 0 44 0,0 0-35 16,46 86-7 0,-34-33 16-16,-4 7-17 0,-5 6-2 15,-1 4-52-15,4-3-154 16,13-17-292-16</inkml:trace>
  <inkml:trace contextRef="#ctx0" brushRef="#br0" timeOffset="214158.47">22761 4343 1069 0,'0'0'87'0,"0"0"-35"16,0 0 27-16,0 0-63 15,0 0-7-15,119-6 22 16,-70 2-31-16,-3-2-5 16,-2 2 4-16,-5 0-27 15,-8-2-28-15,-11 0-81 16,-9-4-80-16,-11-4-126 15</inkml:trace>
  <inkml:trace contextRef="#ctx0" brushRef="#br0" timeOffset="214329.91">22980 4117 1003 0,'0'0'79'0,"0"0"-47"15,0 0-21-15,0 0 42 16,0 0 16-16,-7 144-69 15,11-92 4-15,7-2-8 16,-1 3 3-16,1-3-38 16,-1-6-120-16,9-15-151 15</inkml:trace>
  <inkml:trace contextRef="#ctx0" brushRef="#br0" timeOffset="-214632.94">23497 4235 401 0,'0'0'704'16,"0"0"-703"-16,0 0 28 15,0 0-29-15,0 0-6 16,0 0 5-16,-21 22 2 16,-2-2-11-16,-2-4 8 15,5-4-28-15,1-8 16 16,11-4 14-16,1 0 0 15,5 0 6-15,2-12-4 16,0-6 28-16,0-2-30 16,13 2 0-16,10 4 32 0,-1 6-32 15,3 8 0-15,-1 0-5 16,-2 0 13-16,1 22-11 16,-6 6 3-16,-3 4 0 15,-6 4-3-15,-5 2 3 16,-3 4-3-16,-13 0 1 15,-21 2-34-15,-6-4 35 16,0-9-66-16,4-11-6 16,5-14 66-16,4-6-2 15,5 0 9-15,4-16-3 16,9-12 10-16,9 0 36 16,0 2-29-16,0 5-3 15,12 7 34-15,10 8-30 16,4 4-1-16,5 2-3 0,2 0-10 15,2 21 44-15,0 2-45 16,1 4 0-16,-3 0 9 16,0-2-9-16,-1-1 0 15,-3-8-18-15,-5-10-75 16,-4-6 20-16,-2-6-187 16</inkml:trace>
  <inkml:trace contextRef="#ctx0" brushRef="#br0" timeOffset="-214422.68">23744 3746 974 0,'0'0'172'0,"0"0"-102"16,0 0-32-16,0 0-34 15,0 0-1-15,0 0 6 16,27 96 1-16,-18-48 1 15,-1-2-11-15,-3-4-45 16,0-6-27-16,1-16-57 16,-1-12-143-16</inkml:trace>
  <inkml:trace contextRef="#ctx0" brushRef="#br0" timeOffset="-214114.85">23913 3756 853 0,'0'0'169'0,"0"0"-101"0,0 0-13 16,0 0-43-16,0 0 7 16,0 0-19-16,70-10 0 15,-57 26 0-15,-2 4 0 16,-8 2-1-16,-3 4-7 16,0 2 16-16,-10-2-14 15,1-6 14-15,5-4-8 16,4-6 62-16,0-2-48 15,0-4 13-15,20-2-3 16,8 0-13-16,9-2 23 16,1 0-34-16,-1 0 0 0,-1-8-12 15,-5-2 12-15,-6 2-38 16,-5 2-2-16,-7 2-48 16,-2 4 18-16,-4 0-106 15,-7 0-110-15</inkml:trace>
  <inkml:trace contextRef="#ctx0" brushRef="#br0" timeOffset="-213180.8">24234 4575 1016 0,'0'0'72'16,"0"0"-49"-16,0 0-2 16,0 0-14-16,123-1 36 0,-72-5-43 15,10-1 4-15,1-2-12 16,-3 0 8-16,-7 0-35 15,-17-1-23-15,-12 2-102 16,-17-2-17-16,-6 0-83 16</inkml:trace>
  <inkml:trace contextRef="#ctx0" brushRef="#br0" timeOffset="-213007.13">24537 4375 667 0,'0'0'121'15,"0"0"-7"-15,0 0 32 16,0 0-83-16,0 0-8 15,0 0-39-15,-24 6 2 16,24 32 4-16,8 10-5 0,8 5-12 16,0 2 12-16,-2 6-17 15,-4-1-1-15,-3-4-31 16,-7-10-108-16,0-13-89 16</inkml:trace>
  <inkml:trace contextRef="#ctx0" brushRef="#br0" timeOffset="-208767.82">17238 5791 224 0,'0'0'118'16,"0"0"-43"-16,0 0-42 0,0 0 99 15,0 0-57-15,0 0-9 16,-27 6 17-16,23-6-20 15,2 0 27-15,-2 0-1 16,1 0-42-16,0-4 14 16,1 0-51-16,2-2 40 15,0 2-32-15,0 0-9 16,0-2 25-16,5-2-34 16,17 2-4-16,7 6-10 15,0 0 14-15,-4 6 0 16,-8 18-9-16,-7 8 9 15,-10 10-20-15,0 6 20 16,-16 4-24-16,-16 0 12 16,-1-6 4-16,2-10 3 0,4-11 5 15,8-11 0 1,3-8-4-16,7-2 4 0,2-4 0 16,7 2 35-16,0-2-14 15,0 0-7-15,0 0-10 16,0 0 3-16,0 0 0 15,20 0-7-15,13 0 0 16,17 0 3-16,14 0-2 16,9-2-2-16,4-8-1 15,-4 2-29-15,-9 2-9 16,-14 0-127-16,-17-4-157 16</inkml:trace>
  <inkml:trace contextRef="#ctx0" brushRef="#br0" timeOffset="-208559.27">17635 5984 792 0,'0'0'145'0,"0"0"-116"16,0 0 48-16,0 0-33 16,0 0-17-16,0 0 2 15,44-21-29-15,10 21 0 16,8 0 7-16,3 0-7 15,-11 0-2-15,-13 0-13 0,-16 0-83 16,-18 0-57-16,-7 0-72 16</inkml:trace>
  <inkml:trace contextRef="#ctx0" brushRef="#br0" timeOffset="-208334.29">17810 5811 624 0,'0'0'36'0,"0"0"43"15,0 0 4-15,0 0-9 16,0 0-6-16,0 0-23 16,-13-86-35-16,13 102 2 15,-2 20-8-15,-2 14 17 16,2 4 13-16,0 4-31 0,2-2 5 16,0 3-8-1,6-7-14-15,14-6 7 0,4-14-66 16,3-12-125-16,-4-16-237 15</inkml:trace>
  <inkml:trace contextRef="#ctx0" brushRef="#br0" timeOffset="-207900.72">18161 5785 741 0,'0'0'99'16,"0"0"-48"-16,0 0-45 16,0 0 35-16,0 0-37 0,0 0-1 15,19 14 29-15,-17 4-26 16,1 4 46-16,-3 4-52 16,3 2 4-16,-3 4 37 15,0 0-33-15,2 3-8 16,-2-3 0-16,2-4 13 15,0-2-3-15,2-7-10 16,-1-2 0-16,-1-1 11 16,0-6-7-16,-2-6 0 15,2 0-4-15,-2-4 14 16,0 0 22-16,0 0-26 16,2 0-8-16,-2 0 33 0,5 0-33 15,4 0 7-15,11 0-9 16,13 0 12-16,12 0 0 15,9-8-12-15,8-2 0 16,5 2-16-16,-1 2 5 16,-7 2-58-16,-15 4-47 15,-18 0-120-15,-17 0-50 16</inkml:trace>
  <inkml:trace contextRef="#ctx0" brushRef="#br0" timeOffset="-207674.92">18433 5947 714 0,'0'0'100'0,"0"0"22"0,0 0-65 15,0 0 54-15,0 0-94 16,0 0-12-16,-12-8 2 16,12 40-6-16,0 11 27 15,6 0-28-15,6 6 11 16,1-1-3-16,-1 4-8 15,1-4-7-15,0-4-32 16,3-8-34-16,1-11-107 16,1-16-162-16</inkml:trace>
  <inkml:trace contextRef="#ctx0" brushRef="#br0" timeOffset="-207425.7">19150 6088 1027 0,'0'0'66'16,"0"0"-53"-16,0 0-13 15,0 0 0-15,162-10 8 16,-101 10-8-16,3 0-2 15,-4 0-7-15,-4 1-5 16,-14-1-51-16,-15 0-146 0,-18 0-465 16</inkml:trace>
  <inkml:trace contextRef="#ctx0" brushRef="#br0" timeOffset="-207206.25">19446 5881 939 0,'0'0'118'16,"0"0"-41"-16,0 0-77 15,0 0 5-15,0 0 19 16,0 0 10-16,-7 130 7 0,7-75-41 16,14 1 0-16,1 0-2 15,6-2 2-15,-2-6-49 16,4-8-54-16,-5-15-121 15,-3-18-221-15</inkml:trace>
  <inkml:trace contextRef="#ctx0" brushRef="#br0" timeOffset="-206452.22">20143 5761 787 0,'0'0'87'0,"0"0"19"16,0 0-68-16,0 0-22 15,0 0-7-15,0 0-9 16,13 110 44-16,-7-58-42 16,-4 4 9-16,0-1-11 0,0-3-22 15,2-6 18-15,1-10-77 16,1-12-77-16,2-14-20 15,2-10-313-15</inkml:trace>
  <inkml:trace contextRef="#ctx0" brushRef="#br0" timeOffset="-206090.57">20376 5849 690 0,'0'0'78'15,"0"0"56"-15,0 0-74 16,0 0-9-16,0 0-29 15,0 0-18-15,2-16-6 16,-7 52 2-16,-4 4 0 0,9 4 9 16,0 2-9-16,0-3 0 15,0-1-3-15,14-6 16 16,3-4-13-16,1-8 0 16,-1-8 0-16,2-6 15 15,-1-6-13-15,1-4-1 16,0 0-1-16,-4-2 12 15,-1-14-7-15,-10-4-5 16,-4 0 0-16,0 2 10 16,-4 0-10-16,-17 3 0 15,-1 6-7-15,-2 3 20 16,-1 3-20-16,3 3 7 0,1 0-1 16,4 0-19-16,1 13 16 15,7 5-43-15,7-2-65 16,2-6-120-16</inkml:trace>
  <inkml:trace contextRef="#ctx0" brushRef="#br0" timeOffset="-205918.87">20779 6116 777 0,'0'0'148'15,"0"0"-136"-15,0 0 73 16,164-37-51-16,-103 32 41 15,3-1-75-15,1 2 0 16,-5 1 3-16,-4 2-3 0,-14 1-46 16,-16 0-72-16,-17-3-173 15</inkml:trace>
  <inkml:trace contextRef="#ctx0" brushRef="#br0" timeOffset="-205713.51">21057 5909 724 0,'0'0'94'0,"0"0"-7"16,0 0-33-16,0 0-49 15,0 0 44-15,0 0-48 0,-9 61 19 16,9-21 10 0,3 4-30-16,5-1 1 0,-1 2-1 15,4-5-36-15,3-8 5 16,-1-14-173-16,5-14-155 15</inkml:trace>
  <inkml:trace contextRef="#ctx0" brushRef="#br0" timeOffset="-204935.46">21548 5825 839 0,'0'0'77'0,"0"0"-18"15,0 0-28-15,0 0-25 0,0 0-4 16,0 0 1-16,93-14 11 16,-69 40-14-16,-4 4 0 15,-9 4 0-15,-11 0 0 16,0 2 0-16,-9-1 0 15,-10-6 1-15,-1-4-4 16,6-10 3-16,5-6 0 16,7-5 50-16,2-4-17 15,0 0 4-15,0 0 5 16,0 0-35-16,0 0 20 16,0 0-27-16,0 0 0 15,0 0 20-15,0 0-12 0,0 0-4 16,0 0 6-16,0 0-9 15,0 0 48-15,0 0-43 16,0 0-2-16,0 0 18 16,0 0-22-16,0 0 0 15,0 0-3-15,0 0 9 16,0 0-10-16,0 0 4 16,0 0 0-16,0 0-4 15,0 0 6-15,0 0-2 16,0 0 0-16,0 0 0 15,0 0 2-15,0 0-2 16,0 0 0-16,0 0 6 16,0 0-4-16,0 0 4 0,2 0-6 15,10 0 9-15,3-6 7 16,7-2-16-16,5 0 0 16,0 2-5-16,-3 6 5 15,3 0-5-15,-3 0 5 16,-1 0 0-16,-8 8-16 15,-3 10 16-15,-8 0-15 16,-4 4 11-16,0-2 4 16,-2 2-6-16,-23-2 2 15,-6-2 4-15,-9-2-2 16,-7-4 2-16,-5 0-4 16,0-4-7-16,2-2 11 15,8-6-14-15,9 0-8 0,10 0-22 16,12-2 21-16,8-12-94 15,3-8-72-15,10-4-101 16,23-2-302-16</inkml:trace>
  <inkml:trace contextRef="#ctx0" brushRef="#br0" timeOffset="-204650.26">21877 5939 791 0,'0'0'112'16,"0"0"32"-16,0 0-103 15,0 0 7-15,0 0-8 0,0 0-30 16,134-32-7-16,-109 48-3 16,-10 8 0-16,-2 3-8 15,-8-2 8-15,-5 4-6 16,0 0-1-16,-16 2 10 16,-7-1-6-16,2-6-1 15,5-6 4-15,7-6 35 16,7-6-29-16,2-2-1 15,0 2 10-15,0-2-12 16,21 0 13-16,18-4-16 16,14 0-10-16,12 0 3 15,0 0-97-15,-3-12-108 16,-11-4-168-16</inkml:trace>
  <inkml:trace contextRef="#ctx0" brushRef="#br0" timeOffset="-204475.37">22589 6032 870 0,'0'0'150'0,"0"0"-103"16,0 0 41-16,0 0-43 15,0 0 7-15,0 0-36 16,157-8-9-16,-102 8-4 16,1-3-3-16,-7 2-59 15,-15-2-20-15,-14 2-100 16,-15-5-180-16</inkml:trace>
  <inkml:trace contextRef="#ctx0" brushRef="#br0" timeOffset="-204280.63">22735 5851 721 0,'0'0'231'0,"0"0"-110"16,0 0-87-16,0 0 32 15,0 0-58-15,0 0-1 16,-25 30 4-16,25 8-11 15,9 4 21-15,4 3-21 16,1 1 0-16,-1 2-14 16,0-2-73-16,5-6-54 15,5-14-103-15,6-12-411 16</inkml:trace>
  <inkml:trace contextRef="#ctx0" brushRef="#br0" timeOffset="-203719.12">23181 5885 198 0,'0'0'622'0,"0"0"-522"15,0 0-23-15,0 0 32 16,0 0-64-16,0 0-4 16,21-58-22-16,-21 58-19 15,0 0-1-15,0 0-6 16,0 0 7-16,0 0-12 15,0 0 12-15,0 0 0 16,0 0 9-16,0 0-6 0,0 0 14 16,0 0-1-16,0 0-14 15,0 0 55-15,0 0-57 16,0 0 21-16,0 0 23 16,0-2-26-16,0-8 0 15,0 2-18-15,-4 2 2 16,2 2 30-16,0 2-32 15,-1 2 0-15,-1 0-1 16,-10 8-2-16,-3 24-2 16,-3 12-6-16,4 12 11 15,5 4-7-15,9 5 7 16,2-5-4-16,0-8-2 0,13-8-30 16,16-14 35-1,3-12-25-15,-1-8 22 0,0-10-25 16,-6 0 29-16,-4-4 0 15,-5-20-4-15,-7-6 8 16,-7-2 4-16,-2-2-8 16,0 6 0-16,-11 6 2 15,-13 10 1-15,-8 8-3 16,-5 4 0-16,-4 2-11 16,3 20 4-16,7 6-50 15,12 0-88-15,11-2 7 16,8-8-177-16</inkml:trace>
  <inkml:trace contextRef="#ctx0" brushRef="#br0" timeOffset="-203319.66">23501 6017 919 0,'0'0'129'16,"0"0"-61"-16,0 0-35 15,0 0-14-15,0 0 11 16,0 0-30-16,23 17 0 16,-21 6 5-16,2 2-5 15,3-5 0-15,2-2-8 16,4-8 18-16,0-6-13 16,10-4 3-16,3 0 0 0,8-2 13 15,-1-18-13-15,-4-4 0 16,-2-3 9-16,-7 4-5 15,-2 5 66-15,-10 8-42 16,-2 6 0-16,-6 4 49 16,0 0-49-16,0 0-28 15,0 8-1-15,0 17 1 16,0 11-10-16,0 7 10 16,-3-1 0-16,3 0-14 15,0 0 14-15,5-4-67 16,16-8-14-16,4-6-31 15,6-11-49-15,0-12-163 16</inkml:trace>
  <inkml:trace contextRef="#ctx0" brushRef="#br0" timeOffset="-203139.72">24134 6146 974 0,'0'0'135'15,"0"0"-44"-15,0 0-8 16,0 0-50-16,0 0 68 15,136-60-101-15,-87 56 8 16,4 1-11-16,5 2 3 16,4 1-18-16,-1 0-33 15,-10 0-15-15,-20 0-70 16,-20 0-188-16,-11 0-186 16</inkml:trace>
  <inkml:trace contextRef="#ctx0" brushRef="#br0" timeOffset="-202950.32">24382 5952 781 0,'0'0'175'16,"0"0"-91"-16,0 0-48 15,0 0 26-15,0 0-62 16,0 0 49-16,-12 105-15 16,12-50-27-16,0-1-1 15,0 6-6-15,0-2 0 16,0-6-18-16,2-7-44 15,-2-16-75-15,5-18-165 0</inkml:trace>
  <inkml:trace contextRef="#ctx0" brushRef="#br0" timeOffset="-201953.25">25110 5807 890 0,'0'0'52'0,"0"0"30"16,0 0-64-16,0 0-7 15,0 0 56-15,116-24-67 16,-94 44 0-16,-7 4 6 16,-10 6-2-16,-5 2-5 15,0 2 1-15,-16 2 0 16,-6-3 3-16,0-5-3 15,6-10 0-15,8-4 16 16,5-9 6-16,3-1 4 16,0 1-24-16,0 1 7 15,11 1 39-15,23 4-47 16,15-4 13-16,11-2 0 16,5-3-13-16,-3 0-2 15,-4-2-28-15,-9 0-92 0,-9 0 15 16,-6-2-158-16,-13-14-78 15</inkml:trace>
  <inkml:trace contextRef="#ctx0" brushRef="#br0" timeOffset="-201668.69">25689 5919 623 0,'0'0'109'16,"0"0"3"-16,0 0-48 16,0 0 9-16,0 0-24 15,0 0-41-15,-15-28 41 16,15 28-36-16,0 12-13 15,0 6 34-15,4 0-34 16,25-2 37-16,15 3-12 16,12-4-12-16,7-1 51 0,-3 0-62 15,-4-2-2-15,-14 1 2 16,-18-1 12-16,-11-5-13 16,-7 2-1-16,-6 0 0 15,-10 8-9-15,-28 1 9 16,-13 2-9-16,-4 0-25 15,1-4-40-15,5-2 12 16,13-6-68-16,7-8-51 16,12 0 5-16,7-10-353 15</inkml:trace>
  <inkml:trace contextRef="#ctx0" brushRef="#br0" timeOffset="-201536.27">25718 5931 604 0,'0'0'194'0,"0"0"-89"0,0 0 9 16,36-112-52-16,-7 94-26 15,10 2 27-15,15 4-63 16,6 4-3-16,-2 6-9 16,-2 2-45-16,-12 0-98 15,-10 0-165-15</inkml:trace>
  <inkml:trace contextRef="#ctx0" brushRef="#br0" timeOffset="-201227.82">26318 5775 905 0,'0'0'87'0,"0"0"-27"16,0 0-47-16,0 0 2 0,0 0 14 15,-45 118-18-15,45-72 19 16,0 3-30-16,0-2 0 16,11-4 10-16,15-9-8 15,8-10 0-15,2-10-2 16,2-8 4-16,-5-6-11 15,-4 0 7-15,-6-4 0 16,-10-14 4-16,-9-6-2 16,-4 0 4-16,0-1-2 15,-9 6 1-15,-20 5 39 0,-6 6-44 16,-12 5-5 0,-4 3 5-16,4 0 0 0,11 21-35 15,16-2-82-15,18-4-196 16</inkml:trace>
  <inkml:trace contextRef="#ctx0" brushRef="#br0" timeOffset="-200997.22">26986 6007 752 0,'0'0'432'0,"0"0"-399"16,0 0-24-16,153-33 7 0,-90 30-16 16,3 3 3-1,6 0-1-15,-7 0-2 0,-7 0-52 16,-20 0-25-16,-25 0-103 16,-13 0-148-16</inkml:trace>
  <inkml:trace contextRef="#ctx0" brushRef="#br0" timeOffset="-200807.79">27202 5793 783 0,'0'0'133'0,"0"0"-24"16,0 0-5-16,0 0-70 16,0 0-7-16,0 0-27 0,-13 60 0 15,19-10 39-15,5 4-39 16,-1 0 0-16,3 1-1 15,-5-5 9-15,2-2-18 16,-4-12-96-16,-1-16-143 16</inkml:trace>
  <inkml:trace contextRef="#ctx0" brushRef="#br0" timeOffset="-199629.94">28002 5664 860 0,'0'0'59'0,"0"0"-7"16,0 0-18-16,0 0-31 15,0 0 43-15,0 0-9 16,-22 75-16-16,22-55-21 16,7-2 0-16,14 0 40 0,13 2-29 15,8 0 15 1,8 4-4-16,-2-2-17 0,0-2 33 16,-7-2-38-16,-9-3 0 15,-10-2 14-15,-9-3-14 16,-13 0 0-16,0 2-2 15,-6 4 10-15,-32 3-19 16,-11-1 11-16,-12-3-55 16,1-2 28-16,0-5-48 15,12-8 16-15,5 0-4 16,11-4-39-16,13-22 26 16,9-9 7-16,10-7 62 15,0-6 3-15,3-2 8 0,17 0-1 16,0 6 33-16,5 6 13 15,1 6 73-15,3 10-59 16,4 5-23-16,8 3 8 16,5 9-25-16,12 0-19 15,3 5-4-15,3 0-1 16,-8 3-16-16,-12 8-120 16,-13-1-220-16</inkml:trace>
  <inkml:trace contextRef="#ctx0" brushRef="#br0" timeOffset="-199415.6">28604 5628 897 0,'0'0'130'0,"0"0"-60"15,0 0-27-15,0 0 47 16,0 0-90-16,0 0 1 16,27 49 7-16,-10 1 10 15,1 2-3-15,-5 6-15 16,-1 0 6-16,-4 0-2 15,-1-5-4-15,1-13-76 16,4-11-8-16,1-11-58 16,5-14-55-16,2-4-45 15</inkml:trace>
  <inkml:trace contextRef="#ctx0" brushRef="#br0" timeOffset="-199151.04">28955 5743 686 0,'0'0'169'0,"0"0"-20"0,0 0-82 15,0 0-13-15,0 0 18 16,0 0-41-16,72-84-22 16,-52 84-9-16,2 9 0 15,1 16-7-15,-6 4 7 16,-3 10-2-16,-14 3-6 16,0 6 8-16,0 0-5 15,-16-8-1-15,7-8 6 16,5-10-11-16,4-5 11 15,0-7 0-15,0-1-2 0,21-4 8 16,16-4-9-16,9-1 3 16,10 0-60-16,7 0 15 15,-3-11-137 1,-9-10-60-16</inkml:trace>
  <inkml:trace contextRef="#ctx0" brushRef="#br0" timeOffset="-198994.38">29577 5891 732 0,'0'0'197'15,"0"0"-116"-15,0 0-54 16,0 0 19-16,0 0-33 16,0 0-2-16,143-8-4 15,-103 8-7-15,-2 0-17 0,-5 0-24 16,-11 0-70 0,-10 0-109-16,-12 0-68 0</inkml:trace>
  <inkml:trace contextRef="#ctx0" brushRef="#br0" timeOffset="-198799.88">29715 5685 781 0,'0'0'143'15,"0"0"-41"-15,0 0-25 16,0 0-36-16,0 0 26 16,0 0-67-16,-8 36 0 15,8 8 17-15,0 6-12 16,0 2-4-16,0 2-1 15,0 0 7-15,0-1-23 0,0-9-87 16,8-14-68 0,13-12-141-16</inkml:trace>
  <inkml:trace contextRef="#ctx0" brushRef="#br0" timeOffset="-198560.54">30143 5660 935 0,'0'0'131'16,"0"0"-79"-16,0 0 37 15,0 0-50-15,0 0-37 16,0 0 8-16,0 49-10 0,0 3 0 16,0 2 9-1,0-2-9-15,7-8-1 0,1-6-9 16,6-6-52-16,1-10 4 15,4-8-84-15,-4-10-1 16,3-4 2-16,-3 0-126 16</inkml:trace>
  <inkml:trace contextRef="#ctx0" brushRef="#br0" timeOffset="-198253.75">30368 5771 824 0,'0'0'130'0,"0"0"-3"16,0 0-94-16,0 0 55 15,0 0-88-15,0 0 0 0,9 60 3 16,-9-18 0-16,0 1-6 16,7-10-2-16,2-7 3 15,4-6-19 1,3-9 14-16,3-6-2 0,6-5-2 16,0 0 21-16,1-12-13 15,-1-12 3-15,-8-6 0 16,-3-6 7-16,-12-2-7 15,-2 0 0-15,0 6 1 16,-16 10 7-16,-7 8-15 16,-9 8 7-16,0 4-4 15,1 2-15-15,7 0-42 16,4 8-37-16,14 2-73 16,6-2-117-16</inkml:trace>
  <inkml:trace contextRef="#ctx0" brushRef="#br0" timeOffset="-197702.57">30634 5763 466 0,'0'0'414'16,"0"0"-400"-16,0 0 79 15,0 0-23-15,0 0-45 16,144-10-5-16,-111 28-18 16,-2 6 6-16,-8 4-8 15,-9 2 0-15,-14 6-3 16,0-2 3-16,-2-4 0 15,-8-6-4-15,6-9 14 16,4-5 0-16,0-5-9 0,0-1 1 16,24-4 37-16,18 0-39 15,12 0-7-15,4-12-18 16,0-10-15 0,-7-6 3-16,-6-4-4 0,-10-6 14 15,-6-2 27-15,-8 2 6 16,-11 10 69-16,-3 8 11 15,-5 12-17-15,-2 4 33 16,0 4-63-16,0 0-38 16,0 10 11-16,-9 20-12 15,-3 10 0-15,-2 4-6 16,5-4 14-16,7-4-12 0,2-7 4 16,0-14 0-1,8-5-2-15,15-10 7 0,4 0-5 16,2-3 11-16,2-22-7 15,0-1 60-15,-4 4-57 16,-7 6 1-16,-7 6 59 16,-8 8-36-16,-3 2 8 15,-2 0-39-15,0 0 21 16,0 2-42-16,0 21 21 16,0 13-3-16,0 5-12 15,0 9-16-15,0 4-56 16,0 1 3-16,0-3-108 15,0-10 40-15,15-14-194 16</inkml:trace>
  <inkml:trace contextRef="#ctx0" brushRef="#br0" timeOffset="-197439.75">31725 5997 390 0,'0'0'716'0,"0"0"-629"16,0 0-60-16,0 0-1 16,0 0 16-16,158-22-18 0,-104 22-20 15,-1 0-4 1,-4 0-25-16,-6 0 11 0,-8 0-91 15,-12 0-9-15,-12 0-117 16,-11-4-96-16</inkml:trace>
  <inkml:trace contextRef="#ctx0" brushRef="#br0" timeOffset="-197275.59">31943 5811 732 0,'0'0'199'0,"0"0"-116"16,0 0 32-16,0 0-80 15,0 0-8-15,0 0 53 0,-38 132-64 16,36-65-5-16,2 1-11 16,-2 6 0-16,-2 0-15 15,-4 0-55-15,0-11-192 16</inkml:trace>
  <inkml:trace contextRef="#ctx0" brushRef="#br0" timeOffset="-195201.72">17976 7106 648 0,'0'0'253'0,"0"0"-173"16,0 0 27-16,0 0-58 16,0 0 35-16,0 0-31 15,58-118-50-15,-14 102 17 16,12 8-20-16,0 8 0 0,-8 0 0 16,-14 14 0-16,-18 22 0 15,-16 10-13-15,-5 16 1 16,-35 6-4-16,-13 3-10 15,-1-9 6-15,5-14 16 16,11-14 2-16,11-12 0 16,10-8 2-16,7-6 0 15,10-5 25-15,0-3-25 16,5 0 7-16,29 0-3 16,19-11 3-16,13-9-14 15,4 0-10-15,-1-4-57 16,-11 2 58-16,-14 0-42 0,-13 2 27 15,-17 6 30-15,-7 4 2 16,-7 6 31-16,0 4-2 16,0 0-19-16,0 0 24 15,2 0-35-15,2 12-8 16,5 16 4-16,7 6 8 16,6 0-1-16,10-4-3 15,7-6 0-15,3-10 12 16,1-8-11-16,1-6-1 15,-4-2 26-15,-5-20-21 16,-6-8 31-16,-14-2-36 16,-9-2 3-16,-6-2 36 15,0 2-39-15,-25-3 0 16,-10 8 3-16,-11 4 5 16,-8 10-8-16,0 4 0 15,4 11 0-15,7 0-25 16,7 8 15-16,14 19-83 0,11 0-20 15,11-2-103-15,9-14-46 16</inkml:trace>
  <inkml:trace contextRef="#ctx0" brushRef="#br0" timeOffset="-194835.39">19098 7078 878 0,'0'0'117'0,"0"0"-60"15,0 0-42-15,0 0 0 0,0 0-15 16,0 0 0-16,0 107 35 16,0-67-35-16,16-2 0 15,2-6 3-15,9-12 5 16,4-10 1-16,0-10-9 16,0 0 0-16,2-6 0 15,-4-16 0-15,0-8 0 16,-6-2 12-16,-6-3-6 15,-3 7 67-15,-7 6-48 16,-5 12-5-16,-2 5 33 16,0 5-35-16,0 0-18 15,0 0 0-15,0 24 0 16,0 12-17-16,0 12 17 16,0 2 0-16,0 0-9 15,0 0 9-15,0-4-56 0,4-4-57 16,6-13-95-16,1-15-206 15</inkml:trace>
  <inkml:trace contextRef="#ctx0" brushRef="#br0" timeOffset="-194121.68">19742 7154 809 0,'0'0'109'15,"0"0"-32"-15,0 0-46 16,0 0 5-16,0 0-24 16,0 0-2-16,116 49 36 15,-78-19-44-15,-2 6-2 16,-5 0 10-16,-7 2-6 16,-5 0-6-16,-11-4 2 15,-8-10-25-15,0-8 18 16,0-8-23-16,0-4 30 15,-10-1-8-15,-11-3 18 0,-1 0-14 16,-1 0 4-16,6-9 0 16,3-3 6-16,5-4-6 15,7-2 0-15,2-4 3 16,0-2 9-16,21-2-24 16,5-2 12-16,6-4-7 15,-1 0-14-15,-2-2 7 16,-10-1-3-16,-10 7 13 15,-9 5 8-15,0 9-6 16,-11 3 2-16,-20 9 0 16,-11 2 0-16,-5 0 0 15,-2 0 0-15,2 14-8 16,7 3 18-16,11 2-20 16,7 4 7-16,11-1-120 0,9-6-40 15</inkml:trace>
  <inkml:trace contextRef="#ctx0" brushRef="#br0" timeOffset="-193479.82">20567 7353 1073 0,'0'0'45'0,"0"0"-45"16,0 0 0-16,0 0 5 15,140 0-5-15,-76 0 0 16,10 0 2-16,2 0 1 16,-4 0-6-16,-12 0-37 15,-20 0-97-15,-20-2-103 16</inkml:trace>
  <inkml:trace contextRef="#ctx0" brushRef="#br0" timeOffset="-193284.95">20872 7207 488 0,'0'0'452'0,"0"0"-368"0,0 0-60 15,0 0 12-15,0 0-19 16,0 0-4-16,-6 96 39 15,6-46-50-15,4 4 8 16,11 2-10-16,6-2-18 16,3-3-29-16,8-17-129 15,3-21-207-15</inkml:trace>
  <inkml:trace contextRef="#ctx0" brushRef="#br0" timeOffset="-192918.86">21637 7095 1037 0,'0'0'67'15,"0"0"-9"-15,0 0-48 16,0 0 22-16,0 0-31 16,0 0 22-16,-10 98 10 15,10-54-33-15,16-4 0 16,9-6 0-16,3-12 5 15,4-8-11-15,4-10 6 16,-3-4-2-16,0 0-11 16,-4-18 13-16,-6-8-5 15,-6-2 3-15,-6 4 4 0,-6 9 50 16,-3 8-30 0,-2 7 11-16,0 0 25 0,0 0-58 15,0 0-10-15,0 20 1 16,0 10 9-16,0 10-3 15,3 2 3-15,-3 4-17 16,0 0 10-16,0-1-106 16,0-9-52-1,0-13-147-15</inkml:trace>
  <inkml:trace contextRef="#ctx0" brushRef="#br0" timeOffset="-192579.93">22269 7200 984 0,'0'0'111'0,"0"0"-32"0,0 0-65 15,0 0-2-15,0 0-12 16,0 0 0-16,6 133 15 16,6-91-15-16,5-6-1 15,4-8 0-15,1-12 2 16,4-8 14-16,-1-8-15 15,0 0 0-15,-3 0 7 16,-4-20-7-16,-7-8 11 16,-6-4-4-16,-5-4 2 15,0-2 7-15,-7 0-16 16,-15 2 0-16,-7 5 2 16,-7 13 3-16,-4 10-10 0,-5 8 2 15,1 0-33-15,9 21 21 16,12 5-144-1,17-6-61-15,6-7-188 0</inkml:trace>
  <inkml:trace contextRef="#ctx0" brushRef="#br0" timeOffset="-192180.07">23054 7164 834 0,'0'0'169'0,"0"0"-87"15,0 0-28-15,0 0 21 16,0 0-26 0,0 0-48-16,-10-65 44 0,-19 62-45 15,-9 3 0-15,-1 0-7 16,-2 0 15-16,8 14-1 16,4 7-7-16,11 2 0 15,4 4-3-15,12-5 3 16,2-4-18-16,0-4 9 15,27-9-20-15,9-2 23 16,6-3-6-16,-2 0 12 16,-4 0-11-16,-7-4 11 15,-7 0 0-15,-7 4 7 16,-1 0-3-16,-3 5 33 16,-4 20-37-16,-2 9 0 15,-5 6 18-15,0 4-18 16,0 4 0-16,-5 2-1 0,-6-3 8 15,0-1-17-15,-3-5-74 16,6-8-122-16,1-13-151 16</inkml:trace>
  <inkml:trace contextRef="#ctx0" brushRef="#br0" timeOffset="-191469.04">23584 7167 908 0,'0'0'74'0,"0"0"-60"0,0 0-2 16,0 0-11-16,-89 134 69 15,82-72-69-15,7 0 0 16,0-4 15-16,20-6-13 16,11-12-3-16,7-13 0 15,4-11 0-15,-4-10 12 16,-3-6-12-16,-6 0 0 15,-6-10 7-15,-12-14-4 16,-7-2 8-16,-4-6-11 16,-2-1 9-16,-24 8 30 15,-10 3-39-15,-8 9 11 16,-8 13-8-16,-1 0 5 16,-1 6-16-16,9 20 5 15,12 9-46-15,11 1-5 16,15-4-130-16,7-9-253 0</inkml:trace>
  <inkml:trace contextRef="#ctx0" brushRef="#br0" timeOffset="-188518.79">24843 7163 525 0,'0'0'37'0,"0"0"-14"15,0 0 36-15,0 0 46 16,0 0-17-16,0 0-15 16,-4 0 49-16,4 0-76 15,0 0 4-15,0 0 19 16,0 1-23-16,0-1 8 16,0 0-17-16,0 0-8 15,25 0 17-15,18-5-46 16,15-8 0-16,5 3-2 15,6 2 7-15,-3 0-6 16,1 2 1-16,-13 5-60 16,-12 1 14-16,-20 0-113 15,-20 0-7-15,-2 5-59 16,-31 4-247-16</inkml:trace>
  <inkml:trace contextRef="#ctx0" brushRef="#br0" timeOffset="-188171.07">24927 7271 446 0,'0'0'232'0,"0"0"-195"15,0 0 37-15,0 0-17 16,0 0 67-16,0 0-46 16,-73 4-33-16,73-4 51 15,0 0-55-15,0 0-18 16,0 0 6-16,0 0-24 0,2 0 41 15,18 0-46-15,11 0 0 16,9 0 16-16,7 0-16 16,2 0 0-16,0 0-3 15,-2-2 10-15,-2 2-12 16,-8-2 5-16,-1 2-6 16,-9-2-4-16,-12 2-10 15,-6 0-13-15,-4 0-33 16,-5 0-25-16,0 0 60 15,0 0-54-15,0 8-20 16,0 6 32-16,-2 0-58 16,-10-2-124-16</inkml:trace>
  <inkml:trace contextRef="#ctx0" brushRef="#br0" timeOffset="-157244.68">26474 7117 479 0,'0'0'101'16,"0"0"-24"-16,0 0-41 16,0 0 40-16,0 0 5 15,0 0-34-15,69-111 50 16,-59 97-73-16,-3 2 17 15,-5 6 19-15,-2 2-21 16,0 0 25-16,0-2-61 16,-9 2 0-16,-17 2 21 15,-12 0-24-15,-6 2 0 0,-8 0-6 16,1 0 18 0,2 2-8-16,12 8-4 15,10 6 0-15,11 2-1 0,11 6 1 16,5 4 0-16,5 4-5 15,32 3 14-15,15-3-15 16,12-4 6-16,3-2 0 16,-2-2-8-16,-3 0 8 15,-6-2 0-15,-7 2-10 16,-11-2 21-16,-16 2-17 16,-9-4 6-16,-11-2 0 15,-2-2-15-15,0-4 15 0,-12 2-1 16,-24-2-7-16,-13 0 16 15,-9-2-6-15,-5-6-2 16,5-4 0-16,12 0-1 16,15 0 2-16,12 0-1 15,13-9 0-15,6-10 8 16,9-7-14-16,28-10 6 16,13-6-46-16,3-4 33 15,-2-2 6-15,-10-1-8 16,-14 8 13-16,-14 2 2 15,-11 7-1-15,-2 8 1 16,-5 6 0-16,-21 6 3 16,-10 4-3-16,-4 8-4 15,-5 0 3-15,-1 0-31 16,1 22 12-16,5 8-94 0,13-2-51 16,14-3-64-1</inkml:trace>
  <inkml:trace contextRef="#ctx0" brushRef="#br0" timeOffset="-156605.5">27187 7114 680 0,'0'0'113'16,"0"0"-62"-16,0 0-9 15,0 0-19-15,0 0-17 16,-137 79 41-16,108-29-22 16,10 0-10-16,12 0 8 15,7-4-23-15,2-6 0 16,27-8 19-16,7-10-19 16,4-8 24-16,0-9-23 15,0-5 11-15,-2 0 45 0,-5-17-57 16,-4-9 12-1,-2-6 8-15,-10-6-18 0,-7-4 25 16,-10 0-27-16,0-2 0 16,-10 4-1-16,-16 4 1 15,-6 10-3-15,-5 7-2 16,-5 14-10-16,-5 5 12 16,2 4-53-16,2 25-55 15,10 3-1-15,14-1-184 16</inkml:trace>
  <inkml:trace contextRef="#ctx0" brushRef="#br0" timeOffset="-151545.79">27514 7365 433 0,'0'0'0'15,"0"0"15"-15,0 0-18 16,0 0 3-16,0 0 0 16,0 0 25-16,0 0-16 15,109-32 23-15,-105 22 8 16,-1-2-21-16,1 4 48 16,-4 0-67-16,0 2-1 0,0 2-6 15,0 2-1 1,0-2-10-16,0-2 15 0,0 0-49 15,0-3 45-15,0 2-20 16,0-4 12-16,4 0-5 16,4-1 9-16,-4-1 11 15,5-1-1-15,-1 1 1 16,2-4 40-16,-1 2-16 16,-1-2-23-16,-4 3 66 15,-1 0-17-15,-3 2-10 16,0 2 26-16,0 2-49 15,0 0 56-15,0 5-26 0,0-4-36 16,0 3 26 0,0 0-2-16,0 0-12 0,0 2-17 15,0 0-4-15,0 0 70 16,0 2-70-16,0-2 6 16,0 2 29-16,0 0-32 15,0 0-3-15,0 0-2 16,0 6 0-16,-5 15-19 15,-8 4 19-15,3 4 0 16,-2-6-6-16,3 0 13 16,3-7-10-16,1-6 3 15,0-2 0-15,3-4 0 16,0-1 0-16,0 4 0 16,-1 1 15-16,1-2-11 15,0 0 5-15,2-2-9 0,0 0 0 16,0 0 4-16,0-3-2 15,0-1-2-15,0 0 16 16,0 0-13-16,15 0 20 16,14-5-23-16,8-9 0 15,-4 2 16-15,-2 6-16 16,-4 2 0-16,1 4-6 16,-1 0 17-16,2 0-12 15,-4 10 1-15,-7 10 0 16,-5 2-4-16,-4 2 4 15,-2 0 0-15,-3-2-7 16,-4-2 15-16,0 0-13 0,0-6 5 16,0-2 0-16,0 0 0 15,-4-4 0-15,-10 0 0 16,-3-2-6-16,-10 0 16 16,-6-2-11-16,-6-2 1 15,-1-2-4-15,7 0-12 16,6 0 16-16,10 0-12 15,7-6-6-15,6-2-56 16,4-2 4-16,0-6-95 16,8-8-83-16</inkml:trace>
  <inkml:trace contextRef="#ctx0" brushRef="#br0" timeOffset="-151273.52">27826 7062 664 0,'0'0'157'16,"0"0"-113"-16,0 0-28 16,0 0 36-16,0 0-26 15,0 0-23-15,28-12-3 16,15 6 8-16,11-6 9 16,3 0-12-16,3-2-5 15,1 0 53-15,-3 0-31 16,-7 2-6-16,-13 4-16 15,-13 4 4-15,-10 4-4 0,-4 0 0 16,-2 0-33-16,0 2-29 16,-4 12-83-16,-3 4 14 15,-2-2-58-15,0 0-46 16</inkml:trace>
  <inkml:trace contextRef="#ctx0" brushRef="#br0" timeOffset="-150743.3">28423 7059 384 0,'0'0'261'16,"0"0"-175"-16,0 0 0 16,0 0-14-16,0 0-4 15,0 0-12-15,29-39-47 16,-29 39 2-16,0 0-11 0,0 22-2 16,0 13 2-16,-6 12 2 15,-19 10 17-15,-4 2-15 16,0-2 5-16,6-11 20 15,8-14-25-15,11-14-4 16,-1-10 28-16,5-4-9 16,0-2 6-16,0 2-25 15,20-2 1-15,20 0 69 16,16-2-57-16,18 0 2 16,8 0 1-16,0-4-12 15,3-4-3-15,-9 0-1 16,-10 2 0-16,-10 0 1 15,-16 4-1-15,-18 0-22 16,-10 2-10-16,-10 0-50 0,-2 0 30 16,0-4-34-16,-24-4-59 15,-7-6-11-15,-7-4-32 16,1-8 52-16,4-4 104 16,4-2 32-16,7 2 100 15,9 8 60-15,4 5-64 16,5 11 86-16,4 5-89 15,-3 1-44-15,3 0-43 16,-2 14 4-16,-3 19-8 16,5 16 34-16,0 11-27 15,0 4 34-15,0 6-43 16,0 2 0-16,5 1-4 16,0-1-20-16,-5-10-55 0,0-14-168 15</inkml:trace>
  <inkml:trace contextRef="#ctx0" brushRef="#br0" timeOffset="-149809.18">25645 7327 599 0,'0'0'139'0,"0"0"9"0,0 0-50 16,0 0 4-16,0 0-26 15,0 0-21-15,-23 0 34 16,23 0-88-16,2 0 2 16,25 0 21-16,15 0-17 15,21-4 10-15,9 0-17 16,1 0 9-16,-7-2 9 15,-16 2-18-15,-17 2 0 16,-18 0-11-16,-9 2 8 16,-6 0-46-16,0 0-49 15,0 0-41-15,-8 0 83 0,-13-6-122 16,-6-4 4 0,2-4 8-16,5-4-1 0,0-2 90 15,4-4 77-15,-4 0 1 16,7-1 153-16,0 0-4 15,1 3-44-15,8 1 62 16,-3 9-28-16,5 6-20 16,2 2-19-16,0 4-48 15,0 0-8-15,0 0-45 16,0 7-7-16,0 20 5 16,0 18 4-16,0 9-1 15,7 4-1-15,1-2 0 16,2-2 0-16,1-2 0 15,-1-1-17-15,2-4-56 0,-3-8-102 16,-1-16-106 0</inkml:trace>
  <inkml:trace contextRef="#ctx0" brushRef="#br0" timeOffset="-147795.72">25587 6928 594 0,'0'0'35'0,"0"0"45"0,0 0 17 15,0 0-79-15,0 0 55 16,0 0-6-16,-2-22-51 15,2 20 50-15,0 0-31 16,0 0-23-16,0 0 48 16,0 0-49-16,0 0 11 15,0 0-5-15,0 2-10 16,0 0 12-16,0 0-19 16,0 0-1-16,-2 0-19 0,-1 24 16 15,-2 20-7-15,1 22 5 16,-3 17 12-1,-4 11-8-15,2 6 2 16,-2-2 0-16,0-4-3 0,5-10 3 16,1-7 0-16,0-9 0 15,3-10 1-15,2-8 1 16,0-10-2-16,0-9 0 16,0-12 0-16,0-2 2 15,0-9-2-15,0-2 0 16,0-6 12-16,0 0-4 15,0 0-8-15,0 0 0 0,0 0 16 16,0 0-13-16,0 0 8 16,0 0-4-16,0 0 1 15,0 0 16-15,0 0-24 16,0 0 0-16,4 0-8 16,19 0 15-16,15 0-7 15,13 0 0-15,16 0 3 16,20 0-2-16,17 0-1 15,19-4 0-15,20 0-3 16,19-1 7-16,14 0-7 16,16 1 3-16,11 0 0 15,-1 2 7-15,6-1-7 16,-5 3 0-16,-12-1 4 16,-6-2 0-16,-12 2-8 15,-16 1 4-15,-17 0 0 0,-11 0-2 16,-15 0 2-16,-12 0 0 15,-4 0-1-15,-9 0 4 16,-8 0-3-16,-8 0 0 16,-5 0 0-16,-8-3 0 15,-5 2 0-15,-4 1 0 16,-9-3 6-16,-8 3-4 16,-12-2 2-16,-6 1-4 15,-9-2 0-15,1 3 22 16,-1-1-21-16,-5-2-1 15,3 3 17-15,0-1-12 0,-3-2 23 16,-2 3-27-16,0 0 2 16,0-4 72-16,0-2-73 15,0-6 38-15,0-4-26 16,0-6-8-16,2 0-2 16,0-2-4-16,0-6 0 15,3-4-3-15,1-6 3 16,4-13 0-16,-6-6-5 15,0-12 13-15,1-9-15 16,-5-8 7-16,0-2 0 16,0-5-2-16,0 7 2 15,0 8 0-15,0 14-6 16,-3 14 14-16,1 10-9 16,0 9 1-16,2 8 0 0,0 4-2 15,0 9 2-15,0 2 0 16,0 6-5-16,0 0 13 15,0 4-10-15,0 0 2 16,0 0 0-16,0 0-17 16,0 0 17-16,-2 0-5 15,0 0-1-15,2 0 12 16,-2 0-10-16,2 0 4 16,0 0 0-16,-8 0-10 15,-11 0 10-15,-21 0-2 16,-18 0-2-16,-21 0 8 15,-10 0-29-15,-13 0 17 16,-14 0-2-16,-13 0-12 0,-12 0 22 16,-5 0-3-16,-8 0-2 15,-2 0 10-15,-3 0-21 16,-1 0 16-16,-2 0-2 16,1 12-19-16,0 1 21 15,5-2-8-15,2 0 7 16,8-6 2-16,3 0-7 15,14-1 6-15,11-4 0 16,8 0-3-16,17 0 3 16,15 0 0-16,16 0-2 15,10 0 7-15,8 0-4 16,1 0-1-16,6 0-1 0,3 0-12 16,-1 1 13-1,4 2-7-15,2-2 6 0,0-1 1 16,8 0-10-16,4 0 10 15,3 0 0-15,5 0-5 16,-4 0 5-16,2 0-1 16,-2 0 0-16,-5 0-8 15,0 0-15-15,-2 0 18 16,2 0 4-16,5 0-1 16,0 0 3-16,3 0-1 15,2 0-2-15,1 0 3 16,3 0 2-16,-2 0-2 15,0 0 0-15,2 0-1 0,-1 0 1 16,1 0 0-16,2 0-2 16,0 0 6-16,0 0-7 15,2 0 3-15,-3 0 0 16,3 0 9-16,0 0-8 16,0 0 3-16,0 0-4 15,0 0 5-15,0 6-10 16,0 12 5-16,0 15 0 15,0 9-2-15,-3 16 2 16,-3 14-3-16,-3 10-85 16,-4-8-197-16,-3-17-487 15</inkml:trace>
  <inkml:trace contextRef="#ctx0" brushRef="#br0" timeOffset="-144714.72">17156 16731 472 0,'0'0'69'15,"0"0"22"-15,0 0-22 16,0 0-2-16,0 0 28 16,0 0-38-16,0 0 52 15,-32-102-86-15,32 92-8 16,0-4 35-16,0 2-10 15,0 4-10-15,0 2-9 16,0 6-5-16,0-4 21 0,0 4-37 16,0 0 0-16,0 0 1 15,0 12-1-15,0 24 0 16,0 18-8-16,0 18 8 16,0 9 14-16,0-1-14 15,0 4 0-15,0-4-2 16,5-7 7-16,3-7-3 15,0-4-2-15,-2-8 0 16,-1-8-1-16,1-6 1 16,2 0 0-16,-2-1 3 15,-2-3 3-15,1-4-1 16,-1-6-5-16,0-4 0 16,-2-8 0-16,1-8 0 0,-3-2 0 15,0-4-2-15,0 0 9 16,0 0 0-16,0 0-7 15,3 4 0-15,-3-4 1 16,0 0-1-16,2 4 0 16,0-4-3-16,-2 4 8 15,4 0-4-15,5-2-1 16,5 2 0-16,12 0 20 16,15 0-19-16,17-4 15 15,15 0-3-15,16 0-11 16,7 0 17-16,4 0-19 15,3 0 0-15,3 0 3 0,-1 0-3 16,4-4 0-16,1-4 0 16,-1-2 6-16,4-4-1 15,4 2-5-15,-5 2 0 16,-6-2-4-16,-10-2 4 16,-17 6 0-16,-5 2-2 15,-9-2 4-15,-3 4-4 16,-6 2 2-16,-10-2 0 15,-1 0 0-15,-3 0 0 16,-4 4 0-16,0-4-3 16,-4 4 6-16,-3-5-2 15,-3 5-1-15,-3 0 0 16,-5 0-4-16,-1 0 4 16,-4 0 0-16,1 0-3 15,-3 0 7-15,0 0-3 0,1 0-1 16,-2 0 0-1,2 0-1-15,-5 0 1 0,0 0 0 16,0 0 0-16,-2 0 1 16,4 0 1-16,-1 0-2 15,0-1 0-15,3-3 2 16,1 4-2-16,1-4 0 16,1-1-1-16,-1 5 2 15,-1-4-2-15,-3 4 1 16,-3-1 0-16,-1-3-2 15,0 0 5-15,-5 4-4 16,-2 0 1-16,5 0 0 0,-1 0 0 16,5-5 0-16,0 5 0 15,0-4 1-15,0 3 5 16,-5-3-7-16,3 0 1 16,0-1 0-16,1-3 3 15,1 2-3-15,1-2 0 16,-2 4 8-16,1-2-7 15,1-2 2-15,-4 4-3 16,1-2 0-16,-3 6 1 16,-4-4-1-16,2 4 0 15,-2-4 6-15,2 0-5 16,0-6 6-16,0-2-7 16,4-2 0-16,-2-4 28 0,3 0-24 15,-3-4-4-15,0-4 9 16,0-2-7-16,1-8 3 15,-2-4-5-15,-3-4 0 16,0-10 5-16,0-5-5 16,-8 1 0-16,-11-8 2 15,-3 4 1-15,1 4-6 16,0 4 3-16,2 5 0 16,3 13 4-16,5 8-4 15,3 12 0-15,1 2 0 16,2 4 0-16,3 2 1 15,-2 4-1-15,1 0 0 16,1 0 0-16,0 2 0 0,2 2 0 16,0 0 0-16,0 0 3 15,0 0-2-15,0 0-1 16,-2 0 0-16,2 0-4 16,-2 0 4-16,0 0-4 15,-1 0 0-15,1 0 8 16,-2 0 3-16,-6 0-7 15,-9 0 0-15,-10 0 6 16,-8 0-6-16,-9 0 0 16,-8 0-6-16,-10 2 14 15,-11 6-16-15,-6-4 7 16,-4 0 1-16,-4 0-1 16,1 2 1-16,-2 2 0 15,-1 2-7-15,2-2 14 0,-9 2-10 16,-3-2 3-16,3 0-7 15,5-2-9-15,10 2 16 16,8-4-3-16,6 2 0 16,0-2 6-16,3 0-14 15,4 0 11-15,4-4 0 16,10 2 1-16,6-2-1 16,1 0-1-16,7 0-2 15,1 0 6-15,2 3-5 16,0-2 2-16,0 3 0 0,-3 0-14 15,3-4 14 1,-2 0-3-16,2 4 0 0,-1-4 6 16,3 0-8-16,0 0 5 15,2 0 0-15,7 0-2 16,1 0 2-16,3 0 0 16,0 0-3-16,-2 0 8 15,3 0-5-15,-7 0 0 16,-3 0 0-16,-4 0-4 15,-5 5 4-15,-1-4 0 16,-1 7-5-16,1-3 11 16,6-1-7-16,6-4 1 15,13 0 0-15,2 0 4 16,8 0-4-16,0 0-1 16,0 0-4-16,0 0-12 0,0 0-13 15,0 0-101 1,0 5-64-16,0 4-38 0,-4-1-77 15</inkml:trace>
  <inkml:trace contextRef="#ctx0" brushRef="#br0" timeOffset="-141810.75">427 8077 664 0,'0'0'105'0,"0"0"-98"16,0 0 47-16,0 0-53 15,0 0 14-15,0 0 25 16,-35-60-20-16,31 58 48 15,4 2-65-15,-4 0-3 16,4 0 16-16,-2 0-14 16,-2 16-4-16,-5 30-11 15,1 32 13-15,0 28 3 16,4 19-3-16,2 13 0 0,2 2 13 16,0-1-8-1,0-5 1-15,9-10-6 0,0-16 0 16,-5-15 5-16,-1-15-5 15,-3-14 0-15,0-7 9 16,0-13-4-16,0-10 2 16,0-10-7-16,0-8 0 15,0-8 0-15,0-4 0 16,0-2 0-16,0-2 14 16,0 0-11-16,12 0 19 15,21 2-22-15,17-2 0 16,21 0 22-16,26-10-22 15,25-14 0-15,23-4 7 16,18-4 4-16,22-4 16 0,13 2-27 16,18 6 5-16,6 6 1 15,-3 8-6-15,-5 7 0 16,2 3-4-16,-9 0 15 16,-1-2-15-16,-15-2 4 15,-27-2 0-15,-21 0-4 16,-34 0 4-16,-26 4 0 15,-32 2-5-15,-22 0 11 16,-18 4-6-16,-9 0 0 16,-2 0 0-16,0 0 31 15,0-2-20-15,0 2 25 16,0-6 4-16,0-4-38 16,0-10 45-16,0-10-47 0,0-12 0 15,-6-10-1-15,-1-15 1 16,-4-15 0-16,0-18-5 15,-2-16 12-15,-3-16-9 16,-1-23 2-16,-4-10-3 16,1-1-13-16,-3 10 16 15,0 21 0-15,0 25-2 16,5 24 7-16,3 21-4 16,8 21-1-16,3 15 0 15,4 4 1-15,0 7-1 16,0 2 0-16,0 3-3 15,0 2 6-15,2 3-7 0,0 4 4 16,0 2 0 0,-2 0 3-16,0 2-3 0,0 0-3 15,0 0 3-15,0 0 0 16,0 0-9-16,0 0 9 16,0 0 0-16,0 0-3 15,-11 0 3-15,-16 0-2 16,-17 6 1-16,-17 6 1 15,-19 2-19-15,-18 3 19 16,-17 2-13-16,-26-1 6 16,-21 4-4-16,-13-3-3 15,-12-1-3-15,-2-2 14 16,4-2-27-16,2-2 30 0,5 0 0 16,11-3-3-1,14 4 3-15,16-1 0 0,14-2 0 16,21 0 3-16,17-4-5 15,8 0 2-15,19 0 0 16,4-4-1-16,8 2 3 16,12 0-3-16,0 0 1 15,11 2 0-15,2-2-4 16,5-2 4-16,1 4 0 16,-1-2-10-16,5 2 10 15,-2 0 0-15,1-2-14 16,6-2 14-16,2 0-16 15,1 0 16-15,1 0-2 16,0 0-8-16,-10 0-2 0,-5 4 11 16,1 2-18-16,-3 0-7 15,3-2-7-15,5-2 23 16,1-4-3-16,8 2 5 16,2-2-8-16,0 2-24 15,0 0-67-15,2 4-66 16,25 4 143-16,6 3-66 15,4 2 67-15,-2 6 6 16,-8 1-94-16,-12 1-231 16</inkml:trace>
  <inkml:trace contextRef="#ctx0" brushRef="#br1" timeOffset="158432.44">19360 11141 585 0,'0'0'39'0,"0"0"-39"16,0 0-7-1,0 0 7-15,0 0 24 0,0 192 5 16,0-81-2-16,0 15 9 16,6 11-32-16,3 1 12 15,-3-10-16-15,4-14-27 16,-4-25 27-16,-1-19-54 15,-3-20-21-15,-2-18-63 16</inkml:trace>
  <inkml:trace contextRef="#ctx0" brushRef="#br1" timeOffset="159677.29">19339 11195 446 0,'0'0'56'15,"0"0"-34"-15,0 0-22 16,0 0 0-16,0 0 48 16,0 0-28-16,0-4 11 15,0 2-4-15,0 2-24 0,4-2 13 16,1 2-16 0,1-2 0-16,6 2 35 0,7-2-33 15,16 0-2-15,15-4 50 16,15 2 5-16,5-2-18 15,3 4-37-15,4 2 0 16,6 0 6-16,8-2-6 16,5 0 0-16,12 0-6 15,10-2 14-15,11 2-9 16,13-2 1-16,7-2 0 16,15 0 14-16,11-2-10 15,20 0 20-15,13 0-16 16,4 2-1-16,0 2 5 0,4 2-12 15,-2 2 0-15,-2 0 2 16,-1 0-2-16,-4 0 0 16,-2-2-5-16,1 2 13 15,-11-4-11-15,-1 0 3 16,5 0 0-16,-6-4 3 16,6-2-3-16,3-2-4 15,-1-2-1-15,6 2 10 16,5 2-6-16,-5-1 1 15,0 4 0-15,-2 3 2 16,-4 0-1-16,2 0-1 16,-3 0 0-16,-2-1 4 15,3 1-10-15,0 4 6 16,-5-1 0-16,-3 1 2 0,6-3-2 16,-8 2 0-16,3-2 0 15,5 2 5-15,3-4-6 16,5 1 1-16,-4 0 0 15,-13 3 27-15,-17 1-24 16,-19 0 8-16,-16 0-1 16,-17 0-7-16,-15 0 25 15,-16 0-22-15,-15 0 5 16,-8-7 6-16,-8 1-11 16,-5-2-6-16,-6 1 15 15,-13 3-10-15,-8 0-2 16,-14 4-3-16,-13 0-47 0,0-3-81 15,-51 1-407-15</inkml:trace>
  <inkml:trace contextRef="#ctx0" brushRef="#br1" timeOffset="160912.51">19395 12234 496 0,'0'0'31'16,"0"0"12"-16,0 0 18 15,0 0-54-15,0 0 71 16,0 0-30-16,0-30-9 0,0 30 2 16,0 0-41-1,0 0-5-15,0 8 4 0,0 28 1 16,0 26 21-1,0 22-1-15,9 25-6 0,-3 15 24 16,1 6-38-16,-2 0 0 16,1-11 0-16,1-21 6 15,2-16-6-15,-2-15 0 16,2-17 0-16,-5-6-2 16,-4-8 2-16,0-10-20 15,0-6-16-15,2-8-70 16,5-12-65-16</inkml:trace>
  <inkml:trace contextRef="#ctx0" brushRef="#br1" timeOffset="161993.07">19582 13485 572 0,'0'0'67'0,"0"0"-62"15,0 0 13-15,0 0-14 16,0 0 9-16,0 0 15 16,17 0-17-16,15 0 42 15,8-6-37-15,11 0-15 0,13 0 35 16,17 0-25-1,13 2 6-15,15 2-13 0,14 0 2 16,19 2 5 0,14 0-11-16,14 0 0 0,14 0 11 15,8 0-7-15,7 0-4 16,7 0 3-16,2 0 3 16,-5 0-1-16,1 0-5 15,-3 0 0-15,1 0-3 16,2 0 4-16,-7 0-1 15,2 0 5-15,-3 0-4 16,-5 0 15-16,-4-6-16 16,4 0 0-16,-4-2 38 15,0 0-35-15,4-2 1 0,-4-2 0 16,5 0 0 0,2 0 7-16,0 2-11 15,-5 2 0-15,-2 2 7 0,0 2-7 16,-4 0 0-16,-5 2 0 15,-1 0 8-15,-4 0-13 16,1 2 5-16,0 0 0 16,1 0 2-16,-3-2-2 15,2 0 0-15,4-2-8 16,-2 0 16-16,5 0-12 16,0 2 4-16,-8 0 0 15,-1 2-16-15,-3 0 13 16,0-2-13-16,-2-1 11 0,1-1-7 15,7-1 5-15,-1 1 2 16,0-5 5-16,2 4-2 16,-11-1 2-16,-13 2-6 15,-12 0 1-15,-27 1-81 16,-19-3-78-16,-25-3-161 16</inkml:trace>
  <inkml:trace contextRef="#ctx0" brushRef="#br1" timeOffset="163209.29">30092 10925 39 0,'0'0'180'16,"0"0"-151"-16,0 0 42 16,0 0 10-16,0 0-42 15,0 0 10-15,-42 0 50 0,42 0-47 16,0 0-25-16,0 0 4 16,0 0-21-16,11 0 20 15,15 0-30-15,14 0 0 16,10 0 32-16,14 0-29 15,19 0 9-15,15 0 14 16,20 0-14-16,18 0 32 16,15-3-19-16,11-2-13 15,13 0 39-15,1 1-37 16,4 4 3-16,-4 0 10 16,-4 0-21-16,-6 0 0 15,-5 10-6-15,-10 0 0 0,-14 2 2 16,-8-2-2-1,-9-3 0-15,-6-3-5 0,3-4 14 16,2 0 11-16,-10 0-17 16,0 0 9-16,-6 0 39 15,-9 0-41-15,-8 0 4 16,-21 0 14-16,-21 0-23 16,-19 0 15-16,-14 0-20 15,-9 0 0-15,-2 0 13 16,0 0-13-16,0 0 0 15,0 0 0-15,0 0-2 16,0 0 0-16,-4 0-95 16,-17 0-75-16,-8 0-47 15</inkml:trace>
  <inkml:trace contextRef="#ctx0" brushRef="#br1" timeOffset="164144.19">30406 13265 406 0,'0'0'186'0,"0"0"-183"16,0 0 17-16,0 0-11 15,0 0 25-15,156 0 20 16,-63 1-45-16,23-1-7 16,31 0-1-16,24 0 2 15,24 0 9-15,19-8-11 16,9 1-1-16,1-4 58 0,8 1-51 16,-9 2 2-16,-5 4 19 15,-2-2-8-15,-10 6 21 16,-17 0-41-16,-22 0 5 15,-35 0 6-15,-34 0-11 16,-32 0-3-16,-26 4-1 16,-17-2-33-16,-17-2 36 15,-6 0-10-15,0 0 11 16,0 0-17-16,0 0 13 16,0-10-43-16,0-12-83 15,0-10-237-15</inkml:trace>
  <inkml:trace contextRef="#ctx0" brushRef="#br1" timeOffset="167669.87">32676 11019 176 0,'0'0'319'0,"0"0"-292"0,0 0 13 16,0 0-8-16,0 0 30 15,0 0 26-15,0-11-67 16,0 11 6-16,0 0 12 16,0 0 16-16,0 0-1 15,0 0-24-15,0-1-11 16,0 1 25-16,0 0-33 16,0 0 4-16,0 0 0 15,0 0-10-15,0 0-2 16,0 0-3-16,0 0 0 0,0 18-13 15,2 12 13-15,5 10 0 16,0 10-3-16,-2 8 8 16,-1 6 0-16,0 6-5 15,1 9 0-15,1 3 0 16,-4 2 0-16,4-6 0 16,-2-3-2-16,-4-7 7 15,0-8-6-15,0 0 1 16,0-4 0-16,0-2 0 15,0 0 0-15,2 0 0 16,0-4-5-16,3-1 11 16,-1-3-7-16,2-4 1 15,-4 0 0-15,1-6 0 16,0 1 0-16,-3-4 0 16,0-1-7-16,0-3 15 0,0-5-9 15,0-2 1-15,0-6 0 16,0 0-2-16,0 0 2 15,-3 0 0-15,3 0-3 16,-3 4 9-16,3 0-9 16,0 2 3-16,-2 2 0 15,0 0-1-15,0 0 1 16,0 0 0-16,2 1-2 16,0-3 7-16,0-3-7 15,0-5 2-15,0-1 0 16,0-8-1-16,0 2 1 15,0 1 0-15,0 2-3 0,-4 0 9 16,1 8-8-16,-1 0 2 16,0 2 0-16,4 2 0 15,-2 0 0-15,2-2 0 16,0 0-3-16,0-4 8 16,0-6-4-16,0-4-1 15,0-4 0-15,0 0-3 16,0-2 3-16,0 0-24 15,0 0-57-15,-6-12-193 16</inkml:trace>
  <inkml:trace contextRef="#ctx0" brushRef="#br1" timeOffset="177023.46">19473 12294 333 0,'0'0'120'16,"0"0"-87"-16,0 0 17 16,0 0 31-16,0 0-43 15,0 0-1-15,-13 0 19 16,13-2-8-16,0 0-18 16,0 0 3-16,0 2-1 0,0 0 18 15,0 0-46-15,0 0-3 16,0 0 17-16,0 0-16 15,0 0-1-15,8 0 10 16,23 0-5-16,17 0 22 16,18-2-28-16,19 0 0 15,20-2 7 1,17 0-7-16,9-2 0 0,12 0-1 16,7 0-26-16,-3 0-2 15,-5 2-82-15,-9-4-82 16</inkml:trace>
  <inkml:trace contextRef="#ctx0" brushRef="#br1" timeOffset="178156.81">20883 12312 402 0,'0'0'35'0,"0"0"-29"16,0 0-12-16,0 0 14 16,0 0-5-16,0 0 38 15,-62 0 25-15,60 0 1 16,-1 0-58-16,3 0-4 16,0 0 44-16,0 0-13 0,0 0-2 15,0 0 2-15,0 0-35 16,0 0 24-16,0 0-25 15,0 0 0-15,9-2 1 16,14-2-1-16,6 2 0 16,13 0-4-16,16 0 9 15,18 0 7-15,15 0-9 16,16 0 0-16,15 0 21 16,16 0-22-16,7 0 13 15,0 2-3-15,0 0-5 16,2 0-2-16,-2 0-5 15,2 0-3-15,-2 0-2 0,-5-2-23 16,3-2-21-16,4 0 25 16,7 2 24-16,2 0-2 15,0 2 2-15,-5 0-31 16,0 0 1-16,8 0-52 16,3 0 6-16,7 6 64 15,5 2 12-15,1 0-15 16,-4 2-203-16</inkml:trace>
  <inkml:trace contextRef="#ctx0" brushRef="#br1" timeOffset="179139.34">24631 12340 495 0,'0'0'67'0,"0"0"-54"16,0 0 7-16,162-6 0 16,-85 4 45-16,21 0-23 0,22 0 7 15,24-4 1-15,19 0-3 16,22-4 1-16,15-2-28 16,14-2 6-1,13-4 27-15,3 4-39 0,1 2-3 16,-3 6-11-16,-12 2 8 15,-2 0-10-15,-4 0 2 16,-10-2 0-16,1 2-8 16,-10-2 8-16,-6 0-19 15,-11 4 17-15,-19 2-8 16,-14 0-5-16,-25 0-18 16,-22 2-112-16,-15 4-48 15,-13-4-350-15</inkml:trace>
  <inkml:trace contextRef="#ctx0" brushRef="#br1" timeOffset="180536.53">28949 12147 486 0,'0'0'86'0,"0"0"-83"0,0 0-3 15,0 0 0 1,0 0 75-16,0 0-28 0,78 3-10 16,-29-3 4-16,13 0-30 15,17 0 29-15,18 0-26 16,22 0 10-16,7 0 41 15,10 0-61-15,5 0-1 16,1 0-6-16,5 0 10 16,2 0-5-16,3 1-2 15,-5 2 0-15,-9-2 0 16,-9 2 0-16,-6 1 0 16,-1-2-4-16,-1 2 13 15,-3-4-16-15,-4 1 7 16,-6-1 0-16,0 3 5 0,-6-3-5 15,-4 0 0-15,-5 1-2 16,-3 2 7-16,-3-1-2 16,-7 2-3-16,-9-2 0 15,-8 1 0-15,-5 1 0 16,-2-1 0-16,-4-1-2 16,4-2 6-16,-2 0 0 15,2 0-4-15,4 0 0 16,5 0 24-16,1 0-19 15,3 0 13-15,1 0-7 16,-11 0-9-16,-7 0 22 16,-9 0-24-16,-10 0 0 15,-4 0 12-15,-3-5-12 16,-4 4 0-16,-1-2 7 16,-2 2-2-16,2-1 34 0,-7-2-32 15,5 0-6-15,-3 1 25 16,1 2-25-16,2-2-1 15,-4 3 0-15,-6 0 7 16,-2 0-4-16,-1 0-3 16,-6 0 0-16,2 0 6 15,-2 0-1-15,0 0-5 16,0 0 20-16,0 0-8 16,0 0 18-16,0 0-30 15,5-1 0-15,-1-1 12 16,-2 0-12-16,1 2 0 15,-1 0 0-15,-2 0-13 0,0 0 4 16,0 0-40-16,7 0-5 16,-1 0 51-16,5 0-19 15,1 0 8-15,-3 0 3 16,-3-2 8-16,4 2-3 16,-8 0 6-16,2 0 0 15,-2-2-12-15,3 2 12 16,-1 0-13-16,8-2 12 15,1 2-5-15,5-3-2 16,6 2 8-16,-2-2 0 16,1-1-5-16,-4 3 5 15,-3 1 0-15,-7 0-2 16,-3-2 7-16,-6 2 1 0,0-3-6 16,0 3-21-16,0 0 6 15,-8 0-111-15,-7 0-38 16,-4 0-197-16</inkml:trace>
  <inkml:trace contextRef="#ctx0" brushRef="#br1" timeOffset="182643.77">33113 11492 350 0,'0'0'137'0,"0"0"-93"16,0 0 41-16,0 0-44 16,0 0 47-16,0 0-55 15,0 0 23-15,0-42-19 16,4 29-16-16,6 2 38 16,-2-3-40-16,-1 3 38 15,-1 4-18-15,2 0-17 0,-4 6 19 16,-2-2-30-1,-2 3-1-15,0 0 34 0,0 0-44 16,0 7-1-16,0 15 1 16,0 8 4-16,7 2 4 15,1 0-8-15,6 0 0 16,4 0 0-16,0 4 0 16,2-2-8-16,-5 0-56 15,-4-12-123-15,-6-7-239 16</inkml:trace>
  <inkml:trace contextRef="#ctx0" brushRef="#br1" timeOffset="184141.94">31916 10975 582 0,'0'0'73'0,"0"0"-26"15,0 0 1-15,0 0 57 0,0 0-35 16,0 0-44-16,-11-35 40 16,11 35-46-16,0 0 7 15,0 0-25-15,0 0-2 16,0 0 2-16,0 0-2 15,0 21-1-15,0 4 0 16,0 14 2-16,0 3 11 16,0 8-12-16,0 6 0 15,0 0 8-15,0 4-8 16,9 2 4-16,1 6-4 16,0 3 0-16,-1 1 9 15,5-2-9-15,-5-4 0 16,1-6 3-16,2-3 0 0,-3-5-2 15,-3-2-1 1,-1-2 0-16,-3 0-1 0,-2 0 1 16,0 1 0-16,0-4 3 15,0 0-1-15,0-5-2 16,0 0 0-16,0-6 0 16,0 0 0-16,0-4 0 15,0-2 0-15,0-4 0 16,0 0 2-16,0-2-4 15,0 0 2-15,0 1 0 16,2-3 1-16,1-2-1 16,-1-2 0-16,0 0 0 15,1 2 1-15,-1-2-1 16,-2 2 0-16,0 0 1 16,0 2-2-16,0 0 1 0,0 0 0 15,0-2-1-15,0 0 4 16,0 0-5-16,0-2 2 15,0 2 0-15,0-2-1 16,0 0 1-16,0 2 0 16,0-1 1-16,0-2 0 15,0-1 0-15,0 3-1 16,0-3 0-16,0 0 16 16,0 0-16-16,0 0 0 15,0 0 9-15,-2 0-7 16,2 0 3-16,-3 2-5 15,3 0 5-15,0 2 5 0,0 0-7 16,0 2-3-16,0-2 8 16,0-2-8-16,0-4 1 15,0-4-1-15,0 1 0 16,0-4 6-16,0-5-6 16,0 2-12-16,0-2-37 15,-9 0-65-15,-4-18-189 16</inkml:trace>
  <inkml:trace contextRef="#ctx0" brushRef="#br1" timeOffset="185125.01">32257 11432 641 0,'0'0'58'0,"0"0"26"0,0 0 59 16,0 0-87-16,0 0 35 15,0 0-48-15,0 0-25 16,-4-24-7-16,4 20-10 16,6-2 4-16,10 2 14 15,-1 0-19-15,-1 1 0 16,-7 3 3-16,-3 0-3 16,-4 0-1-16,2 0 0 15,-2 0 1-15,0 3 4 16,0-1-4-16,0 0 0 0,0 0 0 15,0-2 0-15,0 0 0 16,0 2-1-16,0-2 5 16,0 2-8-16,0 2 4 15,0 2 0-15,0 0 0 16,0 0 0-16,0 2 0 16,0-1 0-16,0 2 1 15,0 1 0-15,0 0-1 16,0-2 0-16,0 2 1 15,0 0-1-15,0 2 0 16,-2 2 0-16,-7 4 3 16,-1 2 1-16,-4 2-4 15,-1-2 0-15,1-2 1 16,3-1-1-16,2-8 0 0,4 0-2 16,1-8 7-16,4 1-7 15,0-2 2-15,0 0 0 16,0 0 3-16,0 0-1 15,14 0-1-15,7 0 6 16,10 0-6-16,6-10 27 16,1 0-28-16,-3 2 0 15,3 4-1-15,-9 0 1 16,-2 4-13-16,-7 0-59 16,-7 0-130-16,-7 0-232 15</inkml:trace>
  <inkml:trace contextRef="#ctx0" brushRef="#br1" timeOffset="186637.69">31159 11003 395 0,'0'0'2'0,"0"0"10"16,0 0 78-16,0 0-26 0,0 0 8 15,0 0-21 1,-14-24-21-16,14 20 51 0,0 0-57 15,0 1-3-15,0 2 57 16,0 1-59-16,0-3 12 16,0 1 4-16,0 2-5 15,0-1 23-15,0-2-50 16,0-2 5-16,0 1 19 16,0-1-22-16,0 1 7 15,0 4-1-15,0 0 0 16,0 0 2-16,0 0-13 15,0 0 0-15,0 4-8 16,0 19 8-16,12 17 0 16,-3 6-7-16,-1 10 17 15,4 6-14-15,-5 0 4 0,1 5 0 16,-1-2 1-16,-3 6-1 16,4-1 0-16,-2-4-3 15,3-2 7-15,-1-6-5 16,2-1 1-16,1-1 0 15,-3-4-1-15,2 4 1 16,1 2 0-16,-5 2-3 16,4-2 8-16,-4 1-7 15,-4-7 2-15,3-4 0 16,-5-2 1-16,0-4-1 16,0-2 0-16,0-2-2 15,0-1 6-15,0-4-6 16,0 2 2-16,0-5 0 0,2 2 0 15,0-2 0-15,0-2 0 16,0 0-2-16,-2 0 6 16,2 0-4-16,-2 0 0 15,0-2 0-15,0-2-2 16,0-2 2-16,0-1 0 16,0-3-1-16,3 0 4 15,-3-3-4-15,0 2 1 16,0-3 0-16,0 2 0 15,0 2 0-15,0-2 0 16,0 6-3-16,0 0 7 16,0 0-5-16,0 0 1 15,0-4 0-15,0 0 4 16,0 2-4-16,0-4 0 0,0 0-6 16,0 1 14-16,0-2-13 15,-5-1 5-15,5-2 0 16,0-3 1-16,0-5-1 15,0 0 0-15,0-1-1 16,0 1 3-16,0 3 1 16,0-6-3-16,0 3 0 15,0-1-4-15,0-1 4 16,0 2-3-16,0-4 2 16,0 0-72-16,0 0-88 15,0-23-275-15</inkml:trace>
  <inkml:trace contextRef="#ctx0" brushRef="#br1" timeOffset="189120.43">33154 11767 440 0,'0'0'105'0,"0"0"-43"16,0 0-16-16,0 0 2 0,0 0 18 15,0 0 6-15,0 0-5 16,-29-9-58-16,29 9 7 16,0 0 44-16,0 0-30 15,0 0 7-15,0 0-15 16,8-1-21-16,19-2 24 16,9 2-25-16,3-4 0 15,4 1 11-15,6-1-11 16,-2-4 1-16,4 4 0 15,-6-6 6-15,-3 5 24 16,-13 1-31-16,-9 0 1 16,-11 5 6-16,-7-2-7 15,-2 2-5-15,0 0-2 16,-9 2-68-16,-20 12 21 16,-8 0-160-16,-6 0-405 0</inkml:trace>
  <inkml:trace contextRef="#ctx0" brushRef="#br1" timeOffset="190078.77">33102 11418 352 0,'0'0'56'15,"0"0"-28"-15,0 0-1 16,0 0 24-16,0 0 22 16,0 0-36-16,2 0-5 15,-2 0-19-15,0 0 12 16,0 0 27-16,0 0-27 16,0 0-9-16,0 0-11 0,0 0 4 15,0 0-5-15,0 4-3 16,-2 6 10-16,-4 0 31 15,0 2-42-15,2-2 0 16,0 0 2-16,-1-2 0 16,-1-2 12-16,2-2-14 15,-1 0 0-15,2-2 28 16,-3 0-22-16,1-2 1 16,3 0 17-16,0 0-19 15,2 0 26-15,0 0-29 0,0 0 4 16,0 0 9-16,0 0-15 15,0 0-12-15,0 0-32 16,4 0-82-16,-4 0-52 16,0 0-327-16</inkml:trace>
  <inkml:trace contextRef="#ctx0" brushRef="#br1" timeOffset="193321.87">31494 11466 360 0,'0'0'227'0,"0"0"-150"16,0 0 24-1,0 0-81-15,0 0 28 0,0 0 31 16,-3-40-55-16,3 36-12 16,0-2 1-16,5 2 12 15,-3 2 42-15,0 0-63 16,-2 2 5-16,0 0 23 16,0 0-30-16,0 0-2 15,0 0 0-15,0 4 5 16,0 21-10-16,0 10 5 15,0 3 0-15,0 0 0 16,-2-4 0-16,2-8 0 16,0-4-2-16,0-6 6 15,0-4 13-15,13-2-17 16,9-4 2-16,7-2 30 0,9-4-30 16,9 0 1-1,2 0-1-15,0 0 5 0,-11 0-13 16,-9-2 6-16,-14 0-60 15,-5-4 26-15,-10 2-122 16,0-4-44-16,-7-4-200 16</inkml:trace>
  <inkml:trace contextRef="#ctx0" brushRef="#br1" timeOffset="193502.03">31685 11532 491 0,'0'0'105'0,"0"0"-38"16,0 0-42-16,0 0-11 0,0 0 59 15,0 0 8-15,0 0-29 16,-9 124-20-16,9-80-30 16,5-1 23-16,-1-1-25 15,3-2 3-15,-3 0-13 16,2-4-1-16,-4-8-135 16,2-8-166-16</inkml:trace>
  <inkml:trace contextRef="#ctx0" brushRef="#br1" timeOffset="194837.25">30437 10999 526 0,'0'0'54'0,"0"0"12"0,0 0 17 15,0 0 7-15,0 0-12 16,0 0-74-16,0-10 41 16,0 10-43-16,0 0 8 15,0 0 13-15,0 0-15 16,0 0 5-16,0 0-13 16,0 0 1-16,0 0 4 15,0 0-5-15,0 8 0 16,0 12 14-16,4 4-9 15,1 6 8-15,-2 10-11 16,1 4 3-16,-2 8 17 16,0 8-13-16,-2 6-9 15,2 15 13-15,-2 5-11 16,0 2 10-16,5-4-12 16,-3-9 0-16,2-3 7 0,1-4-5 15,-2 2-2-15,-1-4 6 16,0 2-6-16,-2-4 2 15,0-3-2-15,0-3 0 16,0-4 1-16,0-4-1 16,0-4 0-16,0-4 0 15,0 0 5-15,0-3-5 16,0-3 0-16,0 2 0 16,0-4 1-16,-4 0-1 15,1-2 0-15,0 0 10 0,3-2-7 16,-2 1 3-1,2-6-6-15,-2 1 0 0,2-1 0 16,0 1 0-16,0-2 0 16,0 0 3-16,0-4 1 15,0-2 3-15,0 0-7 16,0-2 1-16,0 2 1 16,0-2-2-16,0 2 0 15,0 2 1-15,0-2 3 16,0 0 0-16,0 2-4 15,0-6 2-15,0-2 13 16,0-2-10-16,0-6-5 16,0 0 12-16,0 0-12 15,0 2 8-15,0-2-3 16,0 3-4-16,0-6 15 0,0 1-16 16,0 2 0-16,0 0 8 15,0-1-4-15,0 1-2 16,0-4-2-16,0 1 0 15,0-1 5-15,0 0-5 16,2 0-2-16,3-16-16 16,2-23-115-16,2-20-230 15</inkml:trace>
  <inkml:trace contextRef="#ctx0" brushRef="#br1" timeOffset="195542.44">30865 11644 579 0,'0'0'51'0,"0"0"0"0,0 0 17 16,0 0 31-16,0 0-18 15,0 0-39-15,0-48 33 16,0 48-39-16,-5-2-18 16,-5 2-17-16,-6 0 5 15,-2 0 3-15,0 4-9 16,5 8 0-16,1 2 12 16,8 2-12-16,4 0 0 15,0 4-1-15,7 4 5 16,17 1-3-16,3 1-1 15,4-2 0-15,-2-5 2 0,-4 2-2 16,-8-5 1 0,-5 0-1-16,-12-4 2 0,0 0-10 15,0 0 8-15,-18-4 0 16,-5-4-3-16,0-2 3 16,-2-2 0-16,4 0 0 15,6 0 0-15,1-8 2 16,8-8-2-16,6-4 0 15,0-4 6-15,0-7-6 16,15-5-2-16,8 3 1 16,-1-2 1-16,1 5-9 15,-8 4 9-15,-3 2 0 16,-6 4-3-16,-6 2 3 0,0 2-1 16,0 2 1-1,-18 4-5-15,1 2-7 0,-4 2-18 16,-6 2-57-16,-2-2-55 15,-4-2-156-15</inkml:trace>
  <inkml:trace contextRef="#ctx0" brushRef="#br1" timeOffset="196772.28">29539 11037 213 0,'0'0'35'16,"0"0"-27"-16,0 0 2 16,0 0-12-16,0 0 6 15,0 0 16-15,-31-14 84 16,31 10-50-16,0 0-11 16,-2 1-10-16,-3-1 38 15,3 3-19-15,-2 1-13 16,4-4-12-16,-2 0 18 15,2-1 4-15,-2 4 34 16,0-2-50-16,2 3 9 16,0 0 23-16,0 0-63 15,0 0-1-15,0 0-2 16,-4 11 4-16,2 13-3 0,2 12 0 16,0 6 0-16,0 8 38 15,0 14-36-15,0 8 11 16,0 12 4-16,0 7-14 15,0 1 21-15,6-4-24 16,-4-3 0-16,4-9 5 16,1 0-4-16,-5-6-1 15,2-2 0-15,-4 0 3 16,0-4-4-16,0-3 1 16,0-5 0-16,0-6 2 15,0-2-2-15,0-4 0 16,0-1-3-16,0-3 9 0,0-4-9 15,0 0 3 1,0 0 0-16,0-4-2 0,2-2 2 16,6-2 0-16,-2-4-1 15,3 0 6-15,-5 0-5 16,3-2 0-16,-5-2 0 16,1 0-3-16,-3-2 3 15,0 3 0-15,0 1-2 16,2 0 7-16,-2 2-5 15,0 2 0-15,0 0 0 16,0-2 0-16,0 4 0 16,0-6 0-16,0 4-5 15,4-2 13-15,-2 0-13 16,3-3 5-16,-5-2 0 16,0-7 0-16,2-3 0 0,-2-6 0 15,2-3-2-15,-2 0 7 16,0 0-5-16,0 0 0 15,0 4 0-15,0 3 5 16,0 0-5-16,0 4 0 16,0-4-8-16,0 0 17 15,0-2-14-15,0-2 5 16,0-3 0-16,0 0-10 16,0 0-1-16,0-17-25 15,2-23-171-15,-2-18-210 16</inkml:trace>
  <inkml:trace contextRef="#ctx0" brushRef="#br1" timeOffset="197195.72">29886 11470 513 0,'0'0'101'0,"0"0"-45"16,0 0 30-16,0 0-22 16,0 0 34-16,0 0-24 15,0-38-52-15,0 38 18 16,0 4-40-16,0 28 0 16,0 12 13-16,-2 10 2 15,0 6-8-15,2-1-7 16,0-9 0-16,0-10-9 0,0-17 9 15,2-4-42 1,10-13-35-16,3-6-83 0,1 0-53 16</inkml:trace>
  <inkml:trace contextRef="#ctx0" brushRef="#br1" timeOffset="197518.77">30000 11390 675 0,'0'0'94'15,"0"0"1"-15,0 0-62 16,0 0-32-16,0 0 2 16,0 0 28-16,19 120-30 15,-13-64 19-15,7-2-20 0,-1-6 0 16,1-8 1-16,3-13 2 16,-3-9 0-16,1-9-3 15,-6-6 0-15,3-3 19 16,-2 0-18-16,0 0 21 15,0-22 9-15,-3-7-12 16,-3 0-9-16,-3 0-10 16,0 9 0-16,0 6 25 15,0 8-22-15,-11 4 0 16,0 2-6-16,-7 0 2 16,-7 10-35-16,0 10-45 15,4-2-133-15,-4 2-179 0</inkml:trace>
  <inkml:trace contextRef="#ctx0" brushRef="#br1" timeOffset="198818.21">28568 10999 394 0,'0'0'106'16,"0"0"-9"-16,0 0-7 15,0 0-4-15,0 0 10 16,0 0-66-16,0-10 16 16,0 10-40-16,0 0-4 15,0 0 13-15,0 0-15 16,0 0 0-16,0 18-1 15,2 8 4-15,3 8 20 0,-3 8-20 16,2 12 7-16,-4 10 15 16,2 9-15-1,-2 9 1-15,2 2-11 0,1 2 6 16,1-2 6-16,-2-6-12 16,3 1 0-16,2-3 5 15,-3 2-5-15,0-2 1 16,-1 1-2-16,-3-1 8 15,0-6-10-15,0-6 3 16,2-8 0-16,0-6 2 16,0-5-2-16,0-5 0 15,1-4-3-15,0 0 6 16,-1-2 0-16,0 2-3 0,-2-4 0 16,2 2 1-1,-2-4 1-15,0-2-2 0,0-2 0 16,0-4 3-16,0 0-4 15,0-1 1-15,0 0 0 16,0 1 2-16,0-1-2 16,0 1 3-16,0 0-3 15,0 0 7-15,0 2 4 16,0 0-11-16,0 2 0 16,0-2 3-16,0-6-3 15,0 2 0-15,0-4-1 16,0-2 4-16,0 0 0 0,0-4-3 15,0-2 0 1,0-1 9-16,0-4-8 0,0 4 1 16,0-2-2-16,0 1 1 15,0 5 6-15,0 0-7 16,0 6 0-16,0-4 9 16,0 4-9-16,0-6 0 15,0 4-1-15,2-8 5 16,-2 0-1-16,0-3-3 15,0-4-9-15,0 0 3 16,0 0-54-16,0-26-95 16,0-18-415-16</inkml:trace>
  <inkml:trace contextRef="#ctx0" brushRef="#br1" timeOffset="200524.78">28889 11470 637 0,'0'0'64'0,"0"0"26"16,0 0-17-16,0 0-37 15,0 0-15-15,0 0-21 16,42-26 7-16,-26 26-2 16,-8 2-5-16,-3 16 0 15,-5 6 4-15,0 2-1 16,-9 2-5-16,-11 2 2 15,0-6 0-15,2-4 1 16,5-8-1-16,3-4 0 16,8-4 11-16,2-2-8 15,0-2 4-15,0 0-7 16,6 0 0-16,11 0 22 16,5 2-22-16,1 0 0 0,-2 2 2 15,-2 2-2-15,-2 2 5 16,-5 4-5-16,-6 1 0 15,-4 1 2-15,-2 0-1 16,0-1-1-16,0 0 1 16,0-5 4-16,-6-2-5 15,-3-2 0-15,-3 0 0 16,-3 0-13-16,-1-2-1 16,1-2-26-16,1 0-39 15,3 0-47-15,5-14-12 16,4-7-193-16</inkml:trace>
  <inkml:trace contextRef="#ctx0" brushRef="#br1" timeOffset="200869.02">29092 11472 588 0,'0'0'96'15,"0"0"-13"-15,0 0-7 16,0 0-33-16,0 0-14 15,0 0-27-15,69-28-2 16,-65 44 14-16,-4 6-8 16,0 2 6-16,0 2-12 15,0 4 4-15,0-2 3 16,-4 0-7-16,-3-6 0 0,3-4 1 16,1-8 0-1,3-2 14-15,0-4 2 0,0-4-17 16,0 0 50-16,7 0-32 15,17 0 7-15,10 0 6 16,10-4-19-16,4-10-7 16,2 0-5-16,-3 2 0 15,-9 2-14-15,-11 2-26 16,-14 0-142-16,-13 0-156 16</inkml:trace>
  <inkml:trace contextRef="#ctx0" brushRef="#br1" timeOffset="202037.87">27891 11055 410 0,'0'0'49'0,"0"0"-21"16,0 0-6-16,0 0 46 16,0 0-31-16,0 0-17 15,0-8 20-15,0 5-35 16,-2 2 53-16,-1-1 15 0,3 0-17 16,0 2 7-16,0 0-40 15,0 0 15-15,0 0 11 16,0 0-23-16,0 0-6 15,0 0-20-15,0 0 13 16,0 0-12-16,0 0-1 16,0 10 0-16,0 18 0 15,0 12 4-15,3 10 2 16,3 8-6-16,1 10 4 16,1 8 11-16,4 7-15 15,-3-5 0-15,-1-2 6 16,-1-4-6-16,-4-3 2 15,1 1-2-15,-4 0 3 0,0 0-2 16,0 2-1-16,0-1 0 16,0-2 2-16,0 2-2 15,0-5 0-15,0-6 0 16,0-4 0-16,0-2 0 16,0-5 0-16,0-1 0 15,0-6 0-15,0-2 0 16,0-2 0-16,5-2-2 15,-1-2 6-15,0-1-8 16,0-4 4-16,1 1 0 16,-5-2 3-16,0 5-3 15,0-5 0-15,0 2-3 0,0-2 6 16,0 0-3 0,0 0 0-16,0-2 0 0,0-4-1 15,0 2 1-15,0-4 0 16,0 1-2-16,0-2 6 15,0-1-6-15,0 3 2 16,0-3 0-16,0 4-2 16,0-2 2-16,0 0 0 15,0-4-1-15,0-7 5 16,0-2-5-16,0-7 1 16,0 0 0-16,0 0-8 15,0 0 8-15,0-8-23 16,0-22-50-16,-7-16-95 15,-1-17-15-15</inkml:trace>
  <inkml:trace contextRef="#ctx0" brushRef="#br1" timeOffset="202669.53">28207 11590 343 0,'0'0'98'0,"0"0"-7"16,0 0 8-16,0 0-49 0,0 0 19 15,0 0 2-15,0-102 2 16,-7 102-64-16,-9 0-2 16,-1 14-7-16,-5 16 38 15,1 10-12-15,6 10-18 16,1 2 18-16,10-1-20 16,4-7-6-16,0-8 0 15,0-10 0-15,16-8 6 16,6-6-6-16,0-8 0 15,-2-4 15-15,0 0-15 16,-6 0 7-16,-3-6 1 16,-7-12-4-16,-4-4 3 0,0 0-7 15,0 1 0 1,-4 6-7-16,-12 8 7 16,-2 6-7-16,-2 1-1 0,0 0-28 15,2 8 10-15,3 6-65 16,5-2-31-16,8-2-3 15,2-6-181-15</inkml:trace>
  <inkml:trace contextRef="#ctx0" brushRef="#br1" timeOffset="203035.44">28282 11528 694 0,'0'0'44'0,"0"0"-18"16,0 0-19-16,0 0 13 16,0 0 49-16,0 0-46 15,29 88-1-15,-15-60-22 16,-5-4 0-16,2-6-3 16,0-10 8-16,0-6-1 15,3-2-4-15,3 0 0 16,4-7 21-16,-2-14-17 15,-1 1-4-15,-5 7 14 16,-3 2-13-16,-8 9 33 16,0 2-25-16,-2 0-6 15,0 10 18-15,0 18-17 16,0 10 31-16,0 4-20 0,-2 1-12 16,2-3 4-16,0 2-7 15,0-6-24 1,0-8-33-16,4-12-206 0</inkml:trace>
  <inkml:trace contextRef="#ctx0" brushRef="#br1" timeOffset="204585.49">27177 11059 486 0,'0'0'102'16,"0"0"-58"-16,0 0-12 0,0 0 12 15,0 0 60-15,0 0-38 16,0-24-45-16,0 22 19 16,0-1 10-16,0 3-22 15,0-1 17-15,0 1-26 16,0 0 27-16,0 0-46 16,0 0 0-16,0 0-5 15,0 1 4-15,0 22 0 16,3 13 1-16,1 8 0 15,-1 10 5-15,1 8-5 16,-4 7 0-16,2 5 6 16,-2 6-3-16,0 0 1 15,2-2-4-15,0-5 0 0,1-7 7 16,-1-2-7-16,0-2 0 16,0-2 3-16,0-2 1 15,-2 2-5-15,3-1 1 16,0 0 0-16,-1 2 2 15,-2-5-2-15,0 0 0 16,0 1 0-16,0-7 1 16,0-5 1-16,0-4-2 15,0-9 1-15,0-2-2 16,0-4 1-16,0-2 0 16,0 0 1-16,2 0-1 15,2-4 0-15,-4 4 0 16,0-2 0-16,0 2 0 15,0 1 0-15,0-2 0 0,0 1 1 16,0-2 1-16,0-1 0 16,0-6-2-16,0 0 0 15,0-3 1-15,2 0-1 16,0 0 0-16,3-2 3 16,-3 0-3-16,-2 0 0 15,2 0-1-15,-2 2 3 16,0-2 0-16,0 0-2 15,0-2 0-15,0 0 2 16,0-6-2-16,0 0 0 16,0 0 0-16,0 0 0 15,0 2-1-15,0 2 1 16,0 4 0-16,0 2 3 0,0 2-2 16,0 0-2-1,0 0 1-15,0-4 0 0,0 0-1 16,0-6 1-16,0-2 0 15,0 0-7-15,0-2-1 16,0 0-37-16,0-8-28 16,0-20-172-16,0-14-399 15</inkml:trace>
  <inkml:trace contextRef="#ctx0" brushRef="#br1" timeOffset="205097.29">27418 11628 549 0,'0'0'115'16,"0"0"-34"-16,0 0 34 15,0 0-26-15,0 0-8 16,0 0-39-16,-9-12-31 16,9 12-3-16,0 16 2 15,0 12-6-15,0 2 4 0,0 2 10 16,0 0-18-1,0-3 0-15,0-5-1 0,0-8-9 16,0-6 9-16,0-4-77 16,0-6-39-16,0 0-58 15,5 0-47-15</inkml:trace>
  <inkml:trace contextRef="#ctx0" brushRef="#br1" timeOffset="205734.22">27467 11614 608 0,'0'0'82'0,"0"0"-9"16,0 0 24-16,0 0-33 16,0 0-47-16,0 0 10 15,44-10-26-15,-36 24-1 16,-8 10 8-16,0 2-1 0,0 2-8 16,0 2 1-16,-12-3 0 15,1-4-10-15,3-5 10 16,2-5 0-16,6-8-4 15,0-2 8-15,0-3 3 16,0 0-7-16,14 0 0 16,11 0-12-16,-1-6 8 15,0-10-98-15,-1-1-51 16,-8-6-36-16,-1-1-7 16,-3 2-91-16,-7 0 287 0,1 5 206 15,-5 5-4 1,3 2-39-16,-3 6-41 0,0 2-43 15,2 0 12-15,4 2-84 16,5 0-5-16,1 0 53 16,1 10-35-16,0 4-17 15,-4 2-3-15,0-1 7 16,-5 0-7-16,-4-1 0 16,0-1 0-16,0-4-11 15,0 0 11-15,-2-5 0 16,-7-4-1-16,1 0 9 15,-2 0-1-15,6 0-7 16,0 0 0-16,4 0 23 16,0-3-22-16,0-12 2 0,0-6-3 15,6-1 8 1,12-3-19-16,4-6 11 0,-4 3 0 16,-5 2-1-16,-6 6 1 15,-7 6 0 1,0 2 10-16,0 4 1 0,-9 4 14 15,-6 2-25-15,-6 2 0 16,-3 0 6-16,0 2-6 16,-3 14-1-16,2 8-2 15,5 0-47-15,7 0-122 16,2-4-469-16</inkml:trace>
  <inkml:trace contextRef="#ctx0" brushRef="#br1" timeOffset="207001.74">26308 11019 448 0,'0'0'103'0,"0"0"-31"0,0 0-31 15,0 0 26-15,0 0 13 16,0 0-23-16,0-2-23 16,0 2-34-16,0 0 7 15,2 0 27-15,1 9-29 16,4 18 37-16,0 9-10 16,1 8-14-16,1 6 1 15,0 8-10-15,2 4-5 0,-2 11 28 16,0 9-30-1,0 2-2-15,-5 4 13 0,3-4-12 16,-5-4 8-16,0-1-9 16,0-5 0-16,1-2 0 15,0-2 0-15,-1-1 0 16,0-3 3-16,2-6-3 16,1-2 0-16,-1-4 0 15,2-4 0-15,2-3 0 16,-4-1 0-16,0-6 0 15,-1 2-1-15,1-4 3 16,0-2-4-16,-2-2 2 16,0 0 0-16,2-1 0 15,-4-1 0-15,0-2 0 16,2-2 0-16,0 0 2 0,0-1-3 16,0 0 1-16,0-1 0 15,1-2-1-15,-3-2 1 16,0-2 0-16,2 0 0 15,-2-2 2-15,2 2-4 16,0 0 2-16,0 0 0 16,0 0 0-16,-2-2 0 15,3 0 0-15,-3-3 0 16,0-4 2-16,0 0-3 16,0-4 1-16,2 0 0 15,-2-1 3-15,0 2-3 16,0 2-2-16,0-1 2 0,0 2 0 15,3 1 2-15,-3-4-4 16,0 0 4-16,2-4-5 16,-2-2 3-16,0-2 0 15,0 0 7-15,0 0-7 16,2 0-7-16,0-20-57 16,-2-20-167-16,0-18-242 15</inkml:trace>
  <inkml:trace contextRef="#ctx0" brushRef="#br1" timeOffset="208266.99">26565 11693 415 0,'0'0'304'16,"0"0"-230"-16,0 0 11 15,0 0-53-15,0 0 51 16,0 0-35-16,44-73-30 0,-33 73 3 16,-6 0-21-1,-2 10-4-15,-3 18 2 0,0 7 4 16,0 2-5-16,-8 0 3 16,-1-3 0-16,5-4-1 15,2-4 1-15,2-8 0 16,0-4-3-16,0-4 6 15,13-8 0-15,5-2-3 16,7 0 0-16,-1 0-8 16,-2-18-16-16,-1-4-44 15,-4-2-27-15,-8-6-28 16,-4-2 26-16,-5-4-27 16,0 0 82-16,0 5 42 15,0 5 38-15,0 10 29 16,-2 8 34-16,2 6-25 15,0 2 14-15,0 0-90 0,0 0 0 16,0 0 16-16,0 12 2 16,0 4 9-16,13 3 16 15,5-1-28-15,4-3 24 16,2 2-20 0,3-4-15-16,2 0 20 0,-2-2-23 15,-9-3-1-15,-3 5 0 16,-11-1 1-16,-4-1-4 15,0 6 3-15,-10-3-19 16,-15 0 6-16,-2-4-46 16,2-4-1-16,4-6-15 0,3 0 23 15,0-6-7-15,7-18 8 16,2-7-25-16,5-9 74 16,4-1-5-16,0 0 7 15,0 5 4 1,0 10 4-16,8 6 26 0,5 2-15 15,5 4-14-15,5 0 17 16,0 6-21-16,0 0-1 16,0 0 0-16,-7 6 2 15,-5 2-7-15,-5 0-13 16,-2 0-6-16,1 0 15 16,2 0 9-16,-2 0 0 15,3 2 5-15,-1 2-1 0,-1-2 23 16,-3 0-27-1,-1 2 0-15,-2 4 14 0,0 4-8 16,0 6 26-16,-2 4 12 16,-10 4 9-16,2 8 20 15,1 3-45-15,4 3 1 16,5 0 7-16,0-2-34 16,0-4-2-16,18-6 5 15,0-10 4-15,-1-6-6 16,2-10-3-16,-2-2 0 15,3 0 26-15,-5-8-26 16,-1-12 0-16,-7-2 13 16,-7-2-12-16,0 4 29 0,0 6-23 15,-9 8-6-15,-13 6 17 16,-3 0-18-16,-6 7-11 16,-5 20 4-16,-1-1-83 15,-1 2-229-15</inkml:trace>
  <inkml:trace contextRef="#ctx0" brushRef="#br1" timeOffset="209866.94">25464 11055 428 0,'0'0'87'0,"0"0"1"15,0 0-24-15,0 0 3 16,0 0 43-16,0 0-60 16,-2 0-29-16,2 0 9 15,0 0-22-15,0 0 32 0,0 0-32 16,0 0-3-16,0 0 6 16,0 0-11-16,0 8 0 15,0 8 5-15,0 10 17 16,0 10 6-16,0 8-17 15,0 10-5-15,0 7 28 16,0 11-34-16,0 12 4 16,0 8 5-16,0 6-6 15,0-4-3-15,0-5-1 16,0-3 1-16,0-8-1 16,0-2 1-16,0-4 0 15,0-5 2-15,0-1-1 16,0-6-2-16,4 0 0 15,3-4 1-15,-3-2 1 0,-2 1-1 16,3-7 0-16,0-2 0 16,-3-2 3-16,2-4-6 15,1-2 3-15,-5-2 0 16,0-1 1-16,0-3-1 16,0-2 0-16,2-1-1 15,-2 2 2-15,2-3-1 16,0 0 0-16,3-2 0 15,0 2-1-15,-3 0 1 16,0 0 0-16,0 0 1 16,-2-1-1-16,0-4-1 15,0-3 1-15,0-1 0 16,0-5 1-16,0 0-1 0,2 0 0 16,-2 0-1-16,0 0 4 15,3-1-3-15,-3 0 0 16,0-1 0-16,0 0 0 15,0-6 0-15,2-2 0 16,-2-2 0-16,0-2 1 16,2 0 2-16,-2 0-3 15,0-14-4-15,0-18-27 16,0-18-135-16,-2-16-130 16</inkml:trace>
  <inkml:trace contextRef="#ctx0" brushRef="#br1" timeOffset="210502.87">25662 11819 645 0,'0'0'57'0,"0"0"-21"15,0 0 39-15,0 0-34 16,0 0-6-16,0 0-15 16,-13 12 2-16,11 4 36 15,2 0-50-15,0-2 10 16,0 2 28-16,11 0-25 16,11 2-10-16,5 2-9 15,2-4 5-15,-5-2 4 0,-6-2-11 16,-9-2 0-16,-5-2 1 15,-4-2-1-15,0 2 0 16,0 0 0-16,-11-2 8 16,-6 0-18-16,-3-4 7 15,-1-2-35-15,2 0 12 16,1-4-23-16,5-20 5 16,1-6-29-16,6-6 2 15,3-6 15-15,3 2 33 16,0 4 23-16,0 3 10 15,0 10 15-15,7 5 22 16,5 4 14-16,3 1-41 16,3 1 16-16,6 1-36 15,-2 2 0-15,-1 5 1 16,-4 3-1-16,-3 1-37 16,-6 0-101-16,3 0-63 0</inkml:trace>
  <inkml:trace contextRef="#ctx0" brushRef="#br1" timeOffset="210668.09">25880 11685 595 0,'0'0'71'15,"0"0"-14"-15,0 0 23 16,0 0-6-16,0 0-45 16,-4 112-25-16,4-80 12 15,0 0-16-15,0-4-16 16,7-6 14-16,0-6-105 0,-1-10-56 15,3-6-67-15</inkml:trace>
  <inkml:trace contextRef="#ctx0" brushRef="#br1" timeOffset="210950.52">25967 11721 502 0,'0'0'142'15,"0"0"-75"-15,0 0 0 16,0 0-47-16,0 0 2 15,0 0 24-15,52 4-42 16,-37 11 5-16,-3 3-9 16,-3 4 0-16,-9 3 3 15,0 1-3-15,0-6 0 0,0-2 2 16,0-6 0-16,0-4 45 16,0-4-30-16,0-2 0 15,0-2 19-15,2 0-35 16,20 0 4-16,9 0 4 15,11-8-6-15,8-8-6 16,-2-2-14-16,-5 2-88 16,-14 2-185-16</inkml:trace>
  <inkml:trace contextRef="#ctx0" brushRef="#br1" timeOffset="212587.87">24386 11103 352 0,'0'0'254'0,"0"0"-193"16,0 0 16-16,0 0-16 0,0 0-33 15,0 0 44-15,0 0-67 16,0 0 3-16,0 0 20 16,0 0-20-16,0 4 30 15,0 10-16-15,0 6-11 16,0 12 48-16,0 8-58 15,0 8 0-15,0 9 16 16,0 8-15-16,2 8 11 16,2 1-13-16,-1 0 2 15,1-7 3-15,0-3-5 16,1-5 0-16,-2 0 4 16,-3-3-4-16,0 2 2 15,0 4-2-15,0 2 0 16,0 3 4-16,0-3-4 0,0 0 0 15,0-2 10-15,0-2-9 16,-6-6 9-16,2-3-10 16,2-4 1-16,2-2 7 15,0-5-1-15,0-2-7 16,-2-4 17-16,2 2-17 16,0-2 3-16,0 0-3 15,0-2 0-15,0-4 6 16,-5 1-6-16,3-4 0 15,0 4 1-15,0-3 0 16,0 0-2-16,0 2 1 16,-1-2 0-16,3 0 0 0,-2-4 0 15,2-4 0-15,-3-2 1 16,1 1 2-16,2-4-6 16,-2 3 3-16,2-2 0 15,-2-2 4-15,2 1-4 16,0-1-2-16,0 2 0 15,0 1 4-15,-3-1-2 16,3 1 0-16,-2-1 0 16,0-3-2-16,2 0 2 15,0-1 0-15,-2 0 0 16,0-2 3-16,2-2-3 16,0 0 0-16,0 0 3 15,0-4-6-15,0 2 3 0,0-2 0 16,0 0 0-1,0 0 3-15,0-2-6 0,0 0 2 16,-2 0-45 0,-3 0 2-16,-6-20-187 0,0-2-154 15</inkml:trace>
  <inkml:trace contextRef="#ctx0" brushRef="#br1" timeOffset="213103.44">24506 11594 656 0,'0'0'93'0,"0"0"-75"15,0 0 25-15,0 0 54 16,0 0-34-16,0 0-31 15,9 118-31-15,-9-86 15 16,0 3-16-16,0-9 0 16,0-4-10-16,0-6-8 15,0-8-66-15,0-6-89 0,4-2-37 16</inkml:trace>
  <inkml:trace contextRef="#ctx0" brushRef="#br1" timeOffset="213400.41">24602 11676 467 0,'0'0'182'16,"0"0"-181"-16,0 0 34 15,0 0 6-15,0 0-17 16,0 0 34-16,17 111-58 16,-5-97 6-16,-3-8 7 15,-3-4-6-15,2-2 37 16,-2 0-12-16,3 0-21 0,-3-6 16 15,1-12-27-15,-4-5 0 16,-3 1 19-16,0-1-19 16,0 2 1-16,0 5 0 15,-10 8 0-15,-1 4 10 16,-3 4-11-16,4 0 0 16,-3 0-15-16,3 0 5 15,6 10-60-15,2-2-77 16,2-1-100-16</inkml:trace>
  <inkml:trace contextRef="#ctx0" brushRef="#br1" timeOffset="213679.13">24773 11660 629 0,'0'0'173'0,"0"0"-85"0,0 0-86 16,0 0 12-16,0 0-14 15,0 0 0-15,56 8-3 16,-52 14 3-16,-4 5-19 16,0 0-5-16,0 2 14 15,-4-1 3-15,-5-8 4 16,5-6 3-16,0-4 12 16,4-6-2-16,0 0 2 0,0-4-4 15,8 0-4 1,13 0-8-16,0 0-4 0,2 0-104 15,-3-10-51 1,-5-4-308-16</inkml:trace>
  <inkml:trace contextRef="#ctx0" brushRef="#br1" timeOffset="213982.91">24974 11718 365 0,'0'0'252'0,"0"0"-218"16,0 0 29-16,0 0 10 15,0 0-18-15,0 0 1 16,15-32-56-16,-13 39 0 15,1 11 47-15,2 0-45 16,3 0 8-16,1-3-10 16,5-2 7-16,-1-3-3 15,5-8-4-15,-1-2 0 16,2 0-2-16,1 0 2 0,-3-16 0 16,-3-1 0-16,-3-1 6 15,-7 7 1 1,-2 4-5-16,-2 6 1 0,0 1 43 15,0 0-46-15,0 12 0 16,0 12 13-16,0 6-4 16,0 2 8-16,0 0-17 15,0 2-15-15,0-2-53 16,0-8-289-16</inkml:trace>
  <inkml:trace contextRef="#ctx0" brushRef="#br1" timeOffset="-213875.44">23142 11139 521 0,'0'0'124'0,"0"0"-72"16,0 0-9-16,0 0 2 15,0 0 1-15,0 0 28 16,-13 18-50-16,9 2 16 16,2 2-11-16,-1 2-19 15,3 4 16-15,0 6 13 16,0 10-39-16,0 13 44 16,0 11-35-16,3 6 0 15,3 6 9-15,1 1-14 16,-1-3 2-16,-1-6-6 0,-3-4 0 15,3-4 2-15,-1-2-2 16,0-2 0-16,1-3-1 16,-3-3 5-16,0 0 0 15,-2-4-4-15,0 0 0 16,0 2 12-16,0-5-7 16,0 3-5-16,0-9 7 15,0 2-3-15,0-5 0 16,0-6-4-16,0 4 3 15,0-2-3-15,0 0 0 16,0 0 0-16,0-4 5 16,0 0-4-16,0-3 1 15,0-1-2-15,0-2 0 0,0-4 1 16,0 0-1-16,0-2 0 16,0 2 0-16,0 0 1 15,0 2-1-15,0 0 0 16,0-2 4-16,0 0-6 15,0 0 2-15,0 0 0 16,0 0 0-16,0 2 1 16,0-1-2-16,0-2 1 15,0-2 0-15,0-5 0 16,0 2 0-16,0-4 0 16,0 0 0-16,0 2 2 15,0 0-3-15,0 0 1 0,0 4 0 16,0 0 4-1,0 2-4-15,0 2-2 0,0-2 2 16,0 0 2-16,2-2 0 16,-2-8-2-16,0-4 1 15,0-2-15-15,0-2-5 16,0 0-70-16,0-24-58 16,0-22-593-16</inkml:trace>
  <inkml:trace contextRef="#ctx0" brushRef="#br1" timeOffset="-213122.84">23320 11736 734 0,'0'0'85'0,"0"0"9"0,0 0-72 15,0 0-12-15,0 0 43 16,0 0-16-16,88-43-29 16,-76 57-8-16,-4 9 4 15,-8 8-9-15,0 2 5 16,-2 2 0-16,-16 1 0 15,-1-6 0-15,6-4 0 16,3-10-2-16,5-6 4 16,2-8-5-16,3-2 3 15,0 0 0-15,0 0 14 0,10-10-14 16,7-8-26 0,-1-4-14-16,-3 2-14 0,-1 6 12 15,-6 4 23-15,-4 8 19 16,-2 2 5-16,0 0-3 15,5 0-1-15,-3 4 30 16,2 12-1-16,0 4 2 16,4 0-32-16,-2-2 0 15,5-4 9-15,-1-4-9 16,3-4 0-16,-2-6 2 16,0 0 1-16,2 0 16 15,-2-16-18-15,1-6-1 0,-6-4 20 16,-1-2-19-16,-5 2-1 15,0 4 0-15,0 6 1 16,-7 8 8-16,-9 2-9 16,-3 6-5-16,-6 0-3 15,0 0 0-15,0 7-32 16,6 6-34-16,5-3-114 16,6-2-175-16</inkml:trace>
  <inkml:trace contextRef="#ctx0" brushRef="#br1" timeOffset="-212742.42">23671 11722 724 0,'0'0'119'15,"0"0"-62"-15,0 0-52 16,0 0-1-16,0 0 49 15,0 0-38-15,13 75-1 16,-11-53-14-16,2-4 0 16,3-6 2-16,0-6-2 15,0-4 0-15,1-2 13 16,4 0-7-16,3 0 28 16,1-12-19-16,-3-6-7 15,0 2 36-15,-3 3-43 16,-6 6 7-16,0 5 20 0,-4 2-14 15,0 0 15 1,0 0-29-16,0 0 0 0,0 16 1 16,0 8-1-16,0 0 0 15,0 4-2-15,0-2-2 16,0-2-8-16,0-6-89 16,9-6-110-16,3-10-162 15</inkml:trace>
  <inkml:trace contextRef="#ctx0" brushRef="#br1" timeOffset="-212331.45">23956 11789 671 0,'0'0'184'0,"0"0"-107"16,0 0-7-16,0 0-31 16,0 0-4-16,0 0-32 15,77 4-3-15,-58 15 0 16,-4 2 6-16,-4 5-2 15,2 0-4-15,-3-4 0 16,-4-4-10-16,-1-6 10 16,-5-6-1-16,0-2-3 15,0-2 8-15,0 0-4 16,0 0 0-16,-7-2 0 16,-7 0-3-16,4 0 3 15,-4 0 0-15,7-2-2 16,1-10 7-16,6-6-2 15,0-4-3-15,0-4-1 0,13-4-15 16,1-2 16-16,-4 0-7 16,-3 0 4-16,-7 10 6 15,0 4 23-15,0 5 11 16,-15 9-20-16,-10 3 34 16,-2 1-48-16,-4 0-2 15,4 0-1-15,8 14 1 16,-2 4-6-16,8 1-80 15,2-2-152-15</inkml:trace>
  <inkml:trace contextRef="#ctx0" brushRef="#br1" timeOffset="-196644.23">22188 11740 617 0,'0'0'0'0,"0"0"24"0,0 0-3 16,0 0-6-16,-31 111 32 15,31-99-37-15,8-2 23 16,7-4-33-16,1-6 0 15,-1 0 29-15,3 0-1 16,-3-8-7-16,1-6-13 16,-3-4 2-16,-1-2 53 15,-3 2-52-15,-5 4 14 16,0 6 53-16,-4 4-35 16,0 4-21-16,0 0-22 15,0 0 0-15,0 0-11 0,0 19 11 16,0 6 0-1,0 1 0-15,0 2 0 0,0-2 2 16,0 0-2-16,7-6-37 16,5-2-36-16,0-10-99 15,5-8-46-15,0 0-378 16</inkml:trace>
  <inkml:trace contextRef="#ctx0" brushRef="#br1" timeOffset="-196333.89">22465 11776 429 0,'0'0'316'16,"0"0"-215"-16,0 0-37 16,0 0-12-16,0 0-52 15,0 0 0-15,0 17 5 0,0 2-4 16,0 0 0-16,0-5-1 16,0-6 0-16,0 0 22 15,11-6-20-15,0-2 7 16,1 0 8-16,-1 0-2 15,-3 0 1-15,1-12 1 16,-4-6-16-16,-3-3 33 16,-2 0-32-16,0 3-2 15,0 3 14-15,-13 5-13 16,-3 5-1-16,-2 5 0 16,-1 0-24-16,-2 0 15 15,3 8-57-15,7 3-13 16,7 0-48-16,4-5-44 0,0-5-227 15</inkml:trace>
  <inkml:trace contextRef="#ctx0" brushRef="#br1" timeOffset="-196219.51">22465 11776 390 0</inkml:trace>
  <inkml:trace contextRef="#ctx0" brushRef="#br1" timeOffset="-195682.84">22465 11776 390 0,'107'-40'289'0,"-107"39"-269"0,0 1-9 16,0 0-11-16,2 0 0 15,-2 0-4-15,2 4 10 16,1 1 1-16,-1-2-7 16,-2-3 0-16,0 0 5 0,0 0 39 15,0 0 25-15,0 0-16 16,0 0-32-16,0 0 8 16,0 0-29-16,0 0 0 15,0 0-2-15,0-4 2 16,0 1-8-16,0 2-51 15,0-3-54-15,0-2 56 16,0-1-42-16,0-1 38 16,6 1 55-16,2-2 12 15,0 0 1-15,1-4 24 16,1 1-3-16,0-2 45 16,-1 0-50-16,0 0 0 15,-4 4 9-15,-3 2-3 0,-2 2 35 16,0 2-25-1,0 2-19-15,0-2 29 0,-2 4-44 16,-12 0 5-16,-1 0 9 16,-3 0-16-16,3 8 14 15,1 6-17-15,3 0 4 16,7 0 3-16,4-4-7 16,0 0 0-16,0-1 1 15,0-4 0-15,2-3 4 16,8-2-2-16,3 0 1 15,1 0 12-15,1 0-16 16,-1-6 0-16,-3 2 10 16,-7 2-10-16,-1 2 3 15,-3 0-3-15,3 0 2 0,-1 24 1 16,0 4-3-16,0 5 0 16,0 0 9-16,-2-1-8 15,0 1-1-15,0-3 0 16,0-4 1-16,0-4-15 15,0-8-38-15,0-4-43 16,0-8-109-16,3-2-99 16</inkml:trace>
  <inkml:trace contextRef="#ctx0" brushRef="#br1" timeOffset="-195287.79">22770 11650 559 0,'0'0'121'0,"0"0"-67"0,0 0 51 16,0 0-52-16,0 0-34 16,0 0-17-16,2-6 9 15,-2 24 45-15,3 0-47 16,-3 2-9-16,0-2 21 16,0-1-16-16,0-1-1 15,0 0-2-15,0-3 4 16,0 5 22-16,2-1-28 15,3 1 1-15,1 2 14 16,3-2-14-16,3-2-1 16,3-4 0-16,5-4 8 0,0-6-3 15,0-2-5 1,0 0 0-16,-5 0 8 0,-3-2-7 16,-3-8 1-16,-7-4-2 15,-2 2 6-15,0-2 17 16,0 4-21-16,-6 4 0 15,-8 4 4-15,-4 2-6 16,0 0-22-16,-4 2-48 16,2 10-65-16,-2 0-193 15</inkml:trace>
  <inkml:trace contextRef="#ctx0" brushRef="#br1" timeOffset="-193797.87">21939 11111 495 0,'0'0'88'0,"0"0"-68"15,0 0 32-15,0 0 3 0,0 0-15 16,0 0-5-16,0 0-35 15,0 4 16-15,2 12 37 16,-2 6-43-16,0 4 36 16,5 10-41-16,-2 9 8 15,3 9 7-15,-2 5-14 16,1 8 14-16,-3-1-20 16,-2 0 0-16,2-3 22 15,-2-5-22-15,0-3 0 16,0-2 10-16,0 1-10 15,0 0 18-15,0 0-18 16,0 0 0-16,2 0-2 16,0-3 4-16,6-1-2 15,-4-2 2-15,0-2 3 0,-2 2-3 16,-2-2-2-16,0-2 0 16,0-2 6-16,0 1-6 15,0-6 0-15,0-1 0 16,0 1 4-16,0-5-3 15,0 2-1-15,3-2 0 16,-1 0 7-16,0 0-7 16,-2-4 0-16,0 1-3 15,0-1 9-15,0 2-7 16,0-2 1-16,0 2 0 16,0 0 1-16,0 0-1 15,0-4 0-15,0 2-1 16,0-2 3-16,0 0-2 0,-2 0 0 15,0-2 0-15,2 0 0 16,-3-4 0-16,3 0 0 16,0-2-2-16,-2-2 4 15,2 1-2-15,-2-3 0 16,2-2 0-16,0 0 0 16,0-4 0-16,0 0 0 15,0-2 0-15,0 0 1 16,0 0-1-16,0 0 0 15,0 2 0-15,0-4 2 16,0 2-2-16,0-2 0 16,0-2 1-16,0 2 0 0,0 0-1 15,0 0 0-15,0 2 0 16,0 2 4-16,0-2-4 16,0 2 0-16,0-2 7 15,0 2-5-15,0-4 8 16,0 0-10-16,0-2 0 15,0-2 1-15,0 0-1 16,0 0-6-16,0 0-56 16,0-14-112-16</inkml:trace>
  <inkml:trace contextRef="#ctx0" brushRef="#br1" timeOffset="-180687.1">21255 11685 587 0,'0'0'45'0,"0"0"5"0,0 0-9 15,0 0 34-15,0 0-13 16,0 0-28-16,0 0 13 16,0-9-16-16,0 9 5 15,0 0 20-15,0 0-40 16,0-2 36-16,0 2-49 15,0-2-1-15,0 2 18 16,0-1-20-16,0-3 0 16,-13 1-1-16,-7-1 6 15,-5 2-8-15,-4 2 3 16,-4 0 0-16,-3 0-1 16,3 0 1-16,2 0 0 0,2 0-4 15,10 4 9-15,6 2-9 16,11 0 4-16,2 2 0 15,0 4-5-15,7 1 5 16,18-2 0-16,4 4-4 16,6-4 9-16,1-1-7 15,-3 1 2-15,-6-3 0 16,-7 2 0-16,-9 0 0 16,-9 2-4-16,-2 2-1 15,0 4-17-15,-9 2 18 16,-9 0-16-16,-3-4 5 15,-2-2 5-15,-2 0 7 0,1-4-12 16,2 0 10-16,0-4-1 16,3-2-9-16,6-2 13 15,5-2 2-15,8 0 0 16,0 0 0-16,0-14-3 16,8-10 0-16,13-2 3 15,2-4-10-15,2-2 10 16,-2-1 0-16,-1 4-1 15,-2 0 1-15,-2 4 0 16,-3 3-2-16,-1 1 9 16,-3 7 2-16,-5 2-4 15,-6 2-4-15,0 4 26 16,0 2-27-16,0 2 0 0,-15 2 0 16,-7 0-21-16,1 0 11 15,4 6-2-15,3 6-35 16,5 3 10-16,7-1-76 15,2-5-3-15,0-3-89 16</inkml:trace>
  <inkml:trace contextRef="#ctx0" brushRef="#br1" timeOffset="-180454.37">21360 11662 503 0,'0'0'160'15,"0"0"-120"-15,0 0-34 16,0 0 22-16,0 0 30 16,0 0-9-16,-9 77-10 15,2-43-38-15,3 0-1 16,2-2 0-16,2-4 8 16,0-4-4-16,0-2-4 15,0-4-21-15,0-6 16 16,0-4-76-16,2-8-51 15,7 0-191-15</inkml:trace>
  <inkml:trace contextRef="#ctx0" brushRef="#br1" timeOffset="-180020.44">21527 11739 672 0,'0'0'43'0,"0"0"-1"15,0 0 17-15,0 0 6 16,0 0-37-16,0 0-12 16,0-59 41-16,-2 57-48 15,-12 0-9-15,-3 2 0 16,-1 0 4-16,0 0 6 16,0 4-10-16,5 12 0 15,1 0 5-15,6 5-5 0,4-3 0 16,2-4-3-1,0-3 6-15,2-4-7 0,16-7 4 16,7 0 0 0,-4 0 1-16,4-4-1 0,-2-8 0 15,-6-1-1-15,-1 6 7 16,-7 0 28-16,-5 6-25 16,-2 1-7-16,0 0 11 15,-2 1-13-15,0 20 0 16,0 7 0-16,0 4 9 15,0 2-8-15,-8 2-1 16,-1 0 0-16,3-6-4 16,0-2 4-16,2-8-29 15,0-4-15-15,1-8-96 16,-1-6-155-16</inkml:trace>
  <inkml:trace contextRef="#ctx0" brushRef="#br1" timeOffset="-179721.59">21631 11787 220 0,'0'0'565'0,"0"0"-475"16,0 0-66-16,0 0-6 16,0 0 59-16,0 0-65 15,99-22-9-15,-97 44 0 16,-2 8 0-16,0 4-4 0,-26 4 1 15,-3 2 0-15,0-2-5 16,6-6 5-16,10-12 0 16,9-8 15-16,4-6-8 15,0-2 27-15,4-4-34 16,25 0 5-16,15 0 5 16,8-16-10-16,-2-4-51 15,-5-2-42-15,-11 0-165 16</inkml:trace>
  <inkml:trace contextRef="#ctx0" brushRef="#br1" timeOffset="-178321.05">20544 11271 409 0,'0'0'104'0,"0"0"-32"16,0 0-16-16,0 0 13 16,0 0-8-16,0 0 45 15,25-24-78-15,-25 22-8 16,0 2 39-16,0-2-13 16,0 2-4-16,2 0-19 15,-2 0-15-15,0 0 47 16,0 0-47-16,2 0 13 15,-2 0 12-15,3 0-24 16,-3 0-5-16,0 0-4 16,2 0 0-16,2 0-5 15,0 17 5-15,4 10 0 0,-2 11 2 16,-4 10 0-16,5 11-1 16,-3 11-1-16,1 4 0 15,0 3 8-15,-3-1-8 16,0-2 0-16,-2 4 4 15,0-2-2-15,0-2-1 16,0 0-1-16,0-6 0 16,0 1 3-16,0-7-3 15,0 0 0-15,-4-2-3 16,-4-3 7-16,0-3-5 16,3-4 1-16,1-4 0 15,2-8-3-15,2-2 3 16,0-2 0-16,-2 0 0 15,0 0 4-15,0 0-8 0,-2 2 4 16,0-1 0-16,0-3 0 16,-1-2 0-16,3-4 0 15,2 2 3-15,0 0-3 16,0 0 0-16,0-2 0 16,0-2 1-16,0-4-3 15,0-2 2-15,0 1 0 16,-2-5 0-16,2 0 1 15,0-3-1-15,0 0 0 16,0-1 1-16,0-2-5 16,0-3 4-16,0 4 0 15,0-4 0-15,0 4 3 16,0-1-4-16,0 4 1 0,0 0 0 16,0 0 1-16,0 0-1 15,0-5 0-15,0 4-3 16,0-3 7-16,0-2-8 15,0 0 4-15,0 0 0 16,0 2 2-16,0 0-2 16,0 0 0-16,0 2 0 15,0-6 1-15,0 2-2 16,0-4 1-16,0-2 0 16,0 0 2-16,0 0-2 15,0 0-1-15,0 0-6 16,0 0-15-16,0-2-78 0,0-8-71 15,-4-2-135 1</inkml:trace>
  <inkml:trace contextRef="#ctx0" brushRef="#br1" timeOffset="-168519.97">19574 11853 338 0,'0'0'59'0,"0"0"-3"16,0 0-7-16,0 0 29 16,0 0-26-16,0 0-7 15,0 0-18-15,0-12-5 16,0 10 30-16,0 2-27 15,0 0 9-15,0-2-1 16,0 0-19-16,0 2-5 16,-10 0-9-16,1 0 0 15,-1 0 0-15,0 0 6 0,-1 0-6 16,5 0 18 0,-4 0-9-16,6 0 27 0,-1 0-16 15,3 0-10-15,0 0 27 16,2 0-26-16,0 0 4 15,0 0 8-15,0 0-11 16,0 0 15-16,0 0-10 16,0 0-7-16,0 0 30 15,0 0-31-15,0 0 7 16,0 0 9-16,0 0-18 16,0 0 16-16,0 0-20 15,13 0 3-15,7-2 22 16,5 0-22-16,4-4 3 0,-2 2 7 15,-2 0-11 1,-4-1 15-16,-5 4-20 0,-7-1 6 16,-3 0 2-16,-3 0-8 15,-3 2 0-15,2 0 0 16,-2 0 2-16,0 0-1 16,0 0-1-16,0 0 0 15,0 0-2-15,0 0 2 16,0 0-5-16,0 0 5 15,0 0-14-15,0 0-4 16,0 0-23-16,9 0-26 16,2 0 26-16,2 0-61 15,3 0-105-15,-7 0-128 16</inkml:trace>
  <inkml:trace contextRef="#ctx0" brushRef="#br1" timeOffset="-168037.07">19865 11676 193 0,'0'0'346'0,"0"0"-246"15,0 0-27-15,0 0 15 16,0 0 31-16,0 0-77 0,0-18-18 16,0 18 1-1,0 0-25-15,0 0 7 0,0 18 8 16,0 9 18-16,-11 6 8 16,2 6-35-16,2 1-1 15,3 0 10-15,4-4-11 16,0-2-2-16,0-4-2 15,0-4 0-15,0-6-12 16,0-2-3-16,0-6-82 16,2-8-15-16,4-4-127 15,4 0-288-15</inkml:trace>
  <inkml:trace contextRef="#ctx0" brushRef="#br1" timeOffset="-167630">20010 11736 620 0,'0'0'89'16,"0"0"-22"-16,0 0 21 15,0 0-21-15,0 0-14 16,0 0-7-16,9-32-46 16,-9 40 0-16,-7 16 14 15,-9 7 17-15,1 3-12 16,-1 2-16-16,5 2 4 15,5-4 9-15,4-2-16 16,2-6 0-16,0-6 1 16,0-4 3-16,8-4-3 15,5-6-1-15,3-2 3 16,1-4 8-16,0 0-11 0,1-4 0 16,-5-10 6-16,-5 0-3 15,-3 0 0-15,-3 4-3 16,-2-2 3-16,0 4 12 15,-5 0-15-15,-14 6 0 16,-1 2-6-16,-1 0 2 16,6 0-13-16,1 4-37 15,10 6-18-15,4 0 19 16,0-4-85-16,0-4-42 16,12-2-256-16</inkml:trace>
  <inkml:trace contextRef="#ctx0" brushRef="#br1" timeOffset="-167204.98">20191 11798 671 0,'0'0'74'0,"0"0"26"16,0 0-36-16,0 0 18 15,0 0-5-15,0 0-70 16,73-59 19-16,-62 59-26 15,-4 0 0-15,-5 4 4 16,-2 14-3-16,0 6-2 16,-2 2 0-16,-14-2 1 15,3-2 5-15,1-4-5 0,6-4 0 16,4-2-3 0,2 2 3-16,0-2-1 0,0 2 0 15,0 0 2-15,2 0 5 16,9 0-6-16,-4 0 0 15,-1-1 0-15,-1-6 0 16,-5-1 0-16,0-1-5 16,0-4 11-16,0 5-2 15,0 0-4-15,-13 2 0 16,-8 3 7-16,1-3-7 16,3-3-6-16,3 1 2 15,3-3-48-15,5-3 12 16,6 0-88-16,0-7-73 15,0-13-69-15</inkml:trace>
  <inkml:trace contextRef="#ctx0" brushRef="#br1" timeOffset="-166790.48">20328 11885 666 0,'0'0'101'16,"0"0"5"-16,0 0-41 15,0 0 18-15,0 0-50 16,0 0-22-16,83 12 17 15,-52 8-27-15,-2 0 3 16,-2 2-4-16,-10 0 4 16,-5-2 5-16,-8-6-9 0,-4-1 0 15,0-6 6 1,-4 1-5-16,-14 0 3 0,-7-2-4 16,3-2 5-16,0-4 0 15,2 0-5-15,7 0 0 16,3-1 13-16,4-16-13 15,6-3 2-15,0-4-2 16,2-4 7-16,18-4-10 16,5 0 3-16,-1-2-3 15,-4-2-9-15,-4 6 12 16,-9 2-2-16,-5 7-1 16,-2 3 6-16,0 7-3 15,-2 4 0-15,-12 6-6 16,-4 1-5-16,-4 0 5 15,-1 0-21-15,4 5-23 16,3 8-32-16,9-1-34 16,7-5-57-16,0-3-322 0</inkml:trace>
  <inkml:trace contextRef="#ctx0" brushRef="#br1" timeOffset="-166455.12">20634 11682 862 0,'0'0'98'0,"0"0"-61"16,0 0-30-16,0 0 21 15,0 0 5-15,0 0-28 0,-21 103-3 16,15-71 2-16,4-4 1 16,2-4-5-16,0-8 0 15,0-8 3-15,2-4 1 16,16-4-4-16,4 0 13 15,4-2 6-15,8-18 16 16,-5 4-33-16,-4 0 3 16,-9 8 44-16,-12 4-30 15,-2 4-4-15,-2 0 1 16,0 12-12-16,0 18 19 16,-2 12-23-16,-10 8 2 15,4 4 1-15,-3 2-3 16,4 1-12-16,0-11-140 0,0-12-260 15</inkml:trace>
  <inkml:trace contextRef="#ctx0" brushRef="#br0" timeOffset="-148664.38">33238 12566 635 0,'0'0'24'0,"0"0"18"15,0 0 18-15,0 0-1 16,0 0 66-16,0 0-103 16,-5-22 50-16,5 19-43 15,0-1-26-15,0 0 47 16,0 0-27-16,0 1-1 15,0 3 4-15,0 0-18 0,0 0 23 16,0 0-31 0,0 3 0-16,0 21-11 0,-2 10 11 15,-2 12 0-15,2 4-1 16,-1 0 6 0,1-2-7-16,2-4 2 0,0-5 0 15,0-9 2-15,0-6-2 16,0-6 0-16,0-6-3 15,-4-2 7-15,-1-2-7 16,3 0 3-16,-3 0-15 16,3-2-65-16,2-4-104 15,0-2-271-15</inkml:trace>
  <inkml:trace contextRef="#ctx0" brushRef="#br0" timeOffset="-147804.15">32269 12601 520 0,'0'0'112'0,"0"0"-109"15,0 0 11-15,0 0 59 0,0 0-16 16,0 0-42-16,0 16 36 16,0 12-7-16,-2 4 8 15,-3 2-29-15,2 2-9 16,3 0 27-16,0-4-38 16,0-6 2-16,16-3 9 15,3-8-5-15,2-4 14 16,2-7-12-16,-1-4-8 15,0 0 46-15,0 0-25 16,-1-16-1-16,-2-12 19 16,-3-7-9-16,-5-5 22 15,-4-2-40-15,-7 2-13 0,0 2 35 16,0 4-37 0,-9 8 1-16,-8 4-1 0,-10 6 9 15,-2 6-11-15,-2 4 2 16,-3 6-21-16,1 0 21 15,6 2-87-15,4 17-32 16,13 2-112-16,0-5-430 16</inkml:trace>
  <inkml:trace contextRef="#ctx0" brushRef="#br0" timeOffset="-146915.28">31739 12525 579 0,'0'0'124'0,"0"0"-63"0,0 0 19 16,0 0 55-16,0 0-43 15,0 0-35-15,0-35 0 16,0 35-40-16,0 0 20 16,0 0-37-16,0 3-4 15,0 20 2-15,0 14 4 16,0 7 13-16,0 6-15 16,0 2 1-16,0-4 28 15,0-4-27-15,4-6-2 16,3-8 8-16,-1-6-7 15,-2-6 2-15,1-5-3 16,-5-1 0-16,0-4-13 0,0-5-55 16,0-3-163-1,0 0-452-15</inkml:trace>
  <inkml:trace contextRef="#ctx0" brushRef="#br0" timeOffset="-145921.89">31025 12526 693 0,'0'0'18'0,"0"0"-10"0,0 0 35 16,0 0-7-16,0 0 16 15,0 0 9-15,-109 111-54 16,95-71 29-16,6 2-1 16,3-4-7-16,5-2-10 15,0-4-18-15,11-7 10 16,10-7 16-16,3-8-25 15,3-6 7-15,2-4 25 16,5 0-19-16,-3 0 9 16,0-17-11-16,-2-5-2 15,-10-6 55-15,-3-2-57 16,-11-6 14-16,-5 0 4 0,0 0-21 16,-7 4 11-1,-20 6-16-15,-4 6 6 0,-4 8 9 16,-6 8-15-16,5 4-3 15,-1 0-4-15,1 10-7 16,7 16-69-16,2 2-65 16,7-2-255-16</inkml:trace>
  <inkml:trace contextRef="#ctx0" brushRef="#br0" timeOffset="-144980.49">30054 12547 952 0,'0'0'49'0,"0"0"45"15,0 0-18-15,0 0 0 16,0 0-35-16,0 0-41 15,4-17 3-15,-4 46-9 0,0 11 12 16,0 2-6-16,0-2 22 16,0-2-19-16,0-2-3 15,3-4 0-15,3-1 3 16,1-6-4-16,0-3 1 16,-5-4-92-16,-2-7-137 15,0-8-571-15</inkml:trace>
  <inkml:trace contextRef="#ctx0" brushRef="#br0" timeOffset="-144516.68">29074 12645 191 0,'0'0'541'0,"0"0"-459"0,0 0 73 16,0 0-49-16,0 0 8 16,0 0-61-16,-13-24-45 15,10 42-8-15,0 14 4 16,3 10 36-16,-2 4-40 15,2 0 5-15,0-1 5 16,0-5-10-16,0-4 0 16,-2-4-2-16,0-6-8 0,0-4-37 15,-3-8-131 1,-3-12-200-16</inkml:trace>
  <inkml:trace contextRef="#ctx0" brushRef="#br0" timeOffset="-143928.82">28247 12617 733 0,'0'0'111'0,"0"0"-8"0,0 0 16 16,0 0-55-16,0 0 53 15,0 0-74-15,0 0-27 16,6-51 35-16,-6 51-49 15,0 0 6-15,0 0-8 16,0 9 7-16,0 19-17 16,2 14 9-16,6 8 1 15,-2 2-1-15,3 0 1 16,3-1 0-16,-1-5-3 16,-1-8 8-16,0-6-6 15,-4-6 1-15,3-8 0 16,-5-6-14-16,1-2 13 15,-3-4-50-15,-2-2-16 16,0-4-64-16,0 0-28 0,0 0-99 16</inkml:trace>
  <inkml:trace contextRef="#ctx0" brushRef="#br0" timeOffset="-142609.87">27488 12659 778 0,'0'0'100'15,"0"0"-82"-15,0 0 6 16,0 0 47-16,0 0-31 0,-64 119 16 15,51-69-48-15,7 4 8 16,4 0 6 0,2-2-16-16,6-6 0 0,19-8-6 15,8-8 0-15,1-14 16 16,1-8-14-16,5-8-2 16,-1 0 12-16,-4-18-10 15,-4-12 5-15,-8-2-7 16,-8-4 3-16,-9-6 20 15,-6-3-20-15,0-5-3 16,-13 0 14-16,-16 6-8 16,-6 8 3-16,-8 12-9 15,-8 14 3-15,-7 10 2 0,0 0-5 16,2 12-29 0,10 14-40-16,13 0-115 0,10-2-242 15</inkml:trace>
  <inkml:trace contextRef="#ctx0" brushRef="#br0" timeOffset="-141656.78">26830 12581 787 0,'0'0'110'15,"0"0"-12"-15,0 0-29 16,0 0-19-16,0 0-46 16,0 0 22-16,0 50 6 15,2-10-11-15,0 4 8 16,0 0-25-16,4-4-1 0,-2-2-3 15,0-3 1 1,0-10-11-16,-4-3 10 0,0-5-78 16,0-9-64-16,0-8-235 15</inkml:trace>
  <inkml:trace contextRef="#ctx0" brushRef="#br0" timeOffset="-141201.83">26135 12649 678 0,'0'0'93'15,"0"0"18"-15,0 0 0 0,0 0-43 16,0 0 17-16,0 0-56 16,-22-4-27-16,17 38 18 15,-1 12-13-15,0 4 36 16,4 0-43-16,2-3 0 16,0-7 5-16,0-6-5 15,0-6 0-15,5-4-1 16,-2-4-73-16,-3-8-52 15,0-10-230-15</inkml:trace>
  <inkml:trace contextRef="#ctx0" brushRef="#br0" timeOffset="-140733.57">25032 12715 828 0,'0'0'182'0,"0"0"-126"16,0 0-22-16,0 0-28 16,0 0 22-16,0 0 64 15,9 135-84-15,-3-80 0 16,2-1-2-16,-4-3-6 0,-2-5-8 16,-2-8-40-16,0-8-86 15,0-8-164-15</inkml:trace>
  <inkml:trace contextRef="#ctx0" brushRef="#br0" timeOffset="-140227.44">23715 12778 268 0,'0'0'513'0,"0"0"-411"15,0 0-4-15,0 0 11 16,0 0-31-16,0 0-21 15,-11-35-57-15,11 59 5 16,0 18 1-16,11 10-6 16,-5 9 1-16,-1-1 19 15,-5-4-20-15,0 0 0 16,0-6-4-16,0-4 4 16,0-4-2-16,0-8-142 15,0-13-191-15</inkml:trace>
  <inkml:trace contextRef="#ctx0" brushRef="#br0" timeOffset="-139078.63">22508 12613 900 0,'0'0'103'16,"0"0"-94"-16,0 0 9 16,0 0 19-16,0 0 33 15,-125 114-21-15,118-60-46 16,7-2 28-16,0-6-31 0,9-6 0 16,18-9 6-16,6-7-5 15,5-10 7-15,-3-8-8 16,-3-6 0-16,-1 0 20 15,-4-14-19-15,-7-10-1 16,-5-10 13-16,-8-5-4 16,-7-3 7-16,0-6-16 15,0 4 2-15,-20 2 7 16,-5 8-9-16,-1 10 0 16,-8 12 6-16,-8 12-4 15,-7 0-4-15,-7 12-55 16,0 16-71-16,3 2-46 15,4-2-183-15</inkml:trace>
  <inkml:trace contextRef="#ctx0" brushRef="#br0" timeOffset="-138611.98">21184 12908 778 0,'0'0'149'0,"0"0"-101"0,0 0-10 15,0 0 13-15,0 0-11 16,-74 108 13-16,74-64-33 16,5 4-17-16,17-2 15 15,3-7-16-15,1-11-2 16,3-10 6-16,-2-14-3 16,2-4 30-16,-2 0 0 15,-3-17-14-15,1-13 39 16,-7-6-34-16,-7 0 10 0,-7-8 6 15,-4 4-19-15,0-4-6 16,-6 4-15-16,-21 3 0 16,-5 9-1-16,-7 13 1 15,-6 7-9-15,-4 8-8 16,-5 0-46-16,1 19-33 16,4 12-23-16,2-1-81 15,5-2-180-15</inkml:trace>
  <inkml:trace contextRef="#ctx0" brushRef="#br0" timeOffset="-138074.83">20025 12749 280 0,'0'0'517'15,"0"0"-420"-15,0 0 22 16,0 0-29-16,0 0-55 16,0 0-20-16,0-12-6 15,2 40-7-15,6 8 19 16,0 6-21-16,-1 2 7 0,-1 3 0 16,-4-3-7-16,-2 0-6 15,0-2 1-15,0-2-79 16,0-8-70-16,-12-10-117 15</inkml:trace>
  <inkml:trace contextRef="#ctx0" brushRef="#br0" timeOffset="-120448.57">33144 13673 585 0,'0'0'51'0,"0"0"21"16,0 0-7-16,0 0 42 15,0 0-34-15,0 0-34 16,0 0 41-16,0-14-77 16,0 14 3-16,0 0 9 15,0 0-14-15,0 5-1 16,0 15 0-16,0 10 0 15,-4 0 14-15,-3 4-14 16,3 0 0-16,0-2 10 16,-2 0-9-16,2-4 10 15,0-4-11-15,-1-4 0 16,1-6 4-16,4-5-4 16,0-4 0-16,0-1 1 15,0-2 1-15,0-2 3 0,0 0-5 16,0 0-43-16,0 0-11 15,0-3-211-15</inkml:trace>
  <inkml:trace contextRef="#ctx0" brushRef="#br0" timeOffset="-119859.93">33113 13672 576 0,'0'0'74'0,"0"0"-71"16,0 0-3-1,0 0 46-15,0 0-16 0,0 0 8 16,-113 54-19-16,103-48-18 16,4-4 32-16,6-2-33 15,0 2 1-15,0-2-2 16,0 0 0-16,0 0-37 16,8 0-20-16,11 0-52 15,-6 0-172-15</inkml:trace>
  <inkml:trace contextRef="#ctx0" brushRef="#br0" timeOffset="-119565.42">32997 13932 498 0,'0'0'228'0,"0"0"-215"16,0 0 24-16,0 0 47 16,0 0-11-16,0 0-27 15,45 0-3-15,-5 0-19 16,7 0-17-16,-3 0-7 16,3 0 0-16,-3 0-2 15,-4 0 2-15,-5 0 0 0,-12 0-6 16,-7 0-8-16,-7 0-33 15,-3 0-22-15,-3 0-112 16,-3-4-44-16</inkml:trace>
  <inkml:trace contextRef="#ctx0" brushRef="#br0" timeOffset="-118098.94">32478 13824 124 0,'0'0'201'0,"0"0"-134"16,0 0-5-1,0 0 11-15,0 0 6 0,0 0-13 16,0 0-20-16,0 0 3 16,0-4 29-16,0 0-37 15,0 2-25-15,0 0 34 16,0 0-11-16,0 2-4 16,-5-2-10-16,1 2-22 15,-3 0 22-15,-3 0-25 16,-4 0 0-16,-4 4 9 15,0 16-9-15,1 4 8 16,1 4-2-16,5 0 6 0,4 2 2 16,7-4-14-16,0-1 0 15,0-7 1-15,9-7-1 16,8 0 0-16,2-7-1 16,3-4 11-16,4 0 2 15,-1 0-12-15,0-16 0 16,-5-3 10-16,-5-8-10 15,-5-4 0-15,-10-5-2 16,0-2 11-16,0 0-7 16,-12 6-2-16,-11 8 0 15,0 8-4-15,-4 8 4 16,-2 8-2-16,4 0 1 16,2 0-25-16,6 14 12 15,8 2-83-15,4 2-80 16,5 0-41-16</inkml:trace>
  <inkml:trace contextRef="#ctx0" brushRef="#br0" timeOffset="-117386.48">32705 13896 567 0,'0'0'110'0,"0"0"-16"0,0 0 17 16,0 0-35-16,0 0-14 16,0 0-9-16,0 0-47 15,0 0-3-15,0 0 17 16,0 0-3-16,13 0 17 15,6-2-34-15,5 0 0 16,1-2 11-16,-1 2-11 16,-2 0-2-16,-6 2-3 15,-5-2-50-15,-4-2-22 16,-5 0-96-16,-2-4-79 16</inkml:trace>
  <inkml:trace contextRef="#ctx0" brushRef="#br0" timeOffset="-117181.42">32790 13752 669 0,'0'0'62'15,"0"0"7"-15,0 0-16 16,0 0-52-16,0 0 78 16,0 0-31-16,-7 58-4 15,7-32-3-15,-2 4-37 16,2 2 14-16,0-2-18 15,0 0 0-15,0-2-13 16,0-7-85-16,0-6-231 16</inkml:trace>
  <inkml:trace contextRef="#ctx0" brushRef="#br0" timeOffset="-116283.64">32982 14007 280 0,'0'0'212'16,"0"0"-204"-16,0 0 68 15,0 0-52-15,0 0 11 16,0 0-6-16,-34 0-20 16,30 0 7-16,4 0 39 15,0 0-4-15,0 0 35 16,0 1-70-16,0-1-15 15,4 0 11-15,17 0 0 0,12 0 20 16,5 0-23 0,10 0-2-16,-1 0 14 0,5 0-21 15,-1 0 0-15,-4-4 3 16,-7 2 1 0,-11-2 7-16,-7 3-11 0,-11 1 0 15,-5-3 3-15,-3 3-3 16,-3 0 0-16,0 0 7 15,0 0-7-15,0 0 1 16,-9 0-1-16,-11 0-59 16,-2 0-33-16,2 0-107 15,1 0-282-15</inkml:trace>
  <inkml:trace contextRef="#ctx0" brushRef="#br0" timeOffset="-115497.25">32926 13993 593 0,'0'0'109'16,"0"0"-71"-16,0 0 36 15,0 0-19-15,0 0 8 16,0 0-56-16,69 0 1 16,-29 0-3-16,0 0-5 15,0-4 0-15,1-1 10 16,1 0 6-16,-7 1 11 0,-6 0-25 15,-13-1 4 1,-9 5 10-16,-7-2-13 0,0 2-3 16,-2 0 15-16,-25 0-11 15,-16 0-8-15,-8 0 1 16,0 0 3-16,-3 0 1 16,12 0-1-16,9 0 0 15,8 0 7-15,14 0 6 16,9 0 1-16,2 0-14 15,0 0 0-15,0 0 6 0,22 0-6 16,12 0 0 0,6 0-3-16,2 0 6 15,-5-2-6-15,0-2 3 0,-4 0 0 16,-6 0 1 0,-10 2 1-16,-8 0-2 0,-9 2 8 15,0 0-5-15,-2 0 8 16,-20 0-11-16,-9 0 0 15,-2 0 6-15,-4 6-6 16,13-1 0-16,6 0 0 16,12-3 1-16,4-2-1 15,2 0 0-15,0 0-11 16,0 0 2-16,26 0-72 16,8 0-27-16,-1 0-159 15</inkml:trace>
  <inkml:trace contextRef="#ctx0" brushRef="#br0" timeOffset="-114064.19">32990 13676 408 0,'0'0'38'16,"0"0"3"-16,0 0-25 0,0 0-16 15,0 0 0 1,0 0-8-16,10 1-27 0,-10 4-41 15,0-3 4 1,0-2 72-16,0 0 31 0,0 0 22 16,0 0-7-16,0 0 18 15,0 0-31-15,2 0 43 16,2 0-25-16,1 0-20 16,-1 0 5-16,-2 0-20 15,2 0-5-15,8 0 68 16,1 0-43-16,8-2-25 15,0-4 24-15,-3-2-5 16,3-2 0-16,-6 2-19 16,-1-1-8-16,-6 1 27 0,-1 1-26 15,-3-1 1-15,-2 1 8 16,-2 3-12-16,0 2 12 16,0 2-13-16,0 0 9 15,0 0-6-15,0 0-3 16,0 0-3-16,0 0-1 15,0 0 4-15,0 0-4 16,0 0 2-16,0 0 2 16,0 0-1-16,0 0 1 15,0 0-3-15,-4 0 3 16,-7 9 0-16,-9 9-1 16,3 1-2-16,-6 2 3 15,3-2 2-15,-3 2-2 16,8-6 0-16,2-2-2 15,6-7 7-15,0 0-8 0,1-4 3 16,1 0 0-16,1-2 6 16,4 0-6-16,0 0 0 15,0 0 9-15,0 0 1 16,0 0-3-16,0 0-7 16,0-12 9-16,0-2 3 15,9-4-12-15,11-4 0 16,4 0 0-16,5-6 5 15,0 3-10-15,-2 1 5 16,-3 4 0-16,-6 4 0 0,-4 4 0 16,-8 6 0-1,-6 4 8-15,0 0-3 0,0 2 5 16,0 0-10-16,0 0 0 16,0 0-14-16,0 0 14 15,-9 6-3-15,-9 6-5 16,1 2 10-16,1-2-4 15,-1 0 2-15,5-4 0 16,5-4 6-16,5-1-6 16,0-2-2-16,2-1 2 15,0 0 0-15,0 0 7 16,0 0-1-16,4 0-5 16,11-4 21-16,-1-8-22 15,-1-2 0-15,-1 4 8 16,-1 4-5-16,0-2-2 15,-4 4-1-15,-3 0 0 16,-1 2 0-16,-3 2 0 0,0 0 0 16,0 0 0-1,0 0 3-15,0 0-2 0,0 0-1 16,0 0 2-16,0 0 17 16,0 0-19-16,0 0 0 15,0 0 8-15,0 0-7 16,0 0-2-16,0 0-6 15,0 10 7-15,0 12-8 16,0 6 8-16,0 4 0 16,0 3 2-16,0 1-1 0,-7 0 4 15,3-2-5 1,1-2 0-16,-4-8 5 0,5-2-5 16,0-6 0-16,0-4 0 15,2-2 2-15,0-4-3 16,0-2 1-16,0 0-27 15,0-4-20-15,0 0-153 16,0 0-199-16</inkml:trace>
  <inkml:trace contextRef="#ctx0" brushRef="#br0" timeOffset="-112801.41">31866 13884 32 0,'0'0'664'0,"0"0"-587"15,0 0 24-15,0 0-14 16,0 0 39-16,0 0-107 16,35 0-11-16,-4-2 10 15,7 0-15-15,-5 0 0 16,-2 0-3-16,-6 0 4 16,-12 2 2-16,-3-2-6 15,-6 2-13-15,-4 0 10 16,0 0-25-16,0 0-22 0,0-4-45 15,0-4-103-15,-9 0-87 16,0 0-136-16</inkml:trace>
  <inkml:trace contextRef="#ctx0" brushRef="#br0" timeOffset="-112580.72">31988 13788 187 0,'0'0'415'15,"0"0"-330"-15,0 0 5 16,0 0 29-16,0 0-42 15,0 0-49-15,-7-8-1 16,7 16-18-16,0 12 1 16,0 6 24-16,0 0-15 0,0 4-3 15,0-2-16-15,0 0 4 16,0-3 6-16,0-3-10 16,5-3-19-16,2-2-5 15,-3-3-76-15,-4-5-123 16,0-4-283-16</inkml:trace>
  <inkml:trace contextRef="#ctx0" brushRef="#br0" timeOffset="-111977.95">31515 13788 621 0,'0'0'83'0,"0"0"6"0,0 0-12 16,0 0-35-16,0 0 18 16,0 0-60-16,-6 6 0 15,6 18 5-15,0 4-1 16,0 0 30-16,0-2-33 15,0-4 7-15,0-2 16 16,2-4-14-16,12-2-8 16,1-6 14-16,7-2-12 15,-1-3 30-15,5-3-34 16,-4 0 0-16,1 0 11 16,-8-13-8-16,-1-1-3 15,-8 0 7-15,-3 2-4 16,-3 6 35-16,0 4-6 0,0 2-16 15,0 0 8-15,0 0-24 16,0 16-3-16,-7 12-3 16,1 2 12-16,-2 2-10 15,8 3 4-15,0-3 0 16,0-2-6-16,0-6 6 16,0-2-61-16,0-8-44 15,0-6-208-15,0-8-409 16</inkml:trace>
  <inkml:trace contextRef="#ctx0" brushRef="#br0" timeOffset="-111480.6">31166 14012 514 0,'0'0'113'15,"0"0"-15"-15,0 0-2 16,0 0-11-16,0 0 14 16,0 0-46-16,-5-5 3 15,12 2-40-15,13 1-13 16,7-3 40-16,9 1-25 15,1-3-7-15,3 3 1 16,-7-2-9-16,-1 1 8 16,-14 2-11-16,-12 1 0 15,1 2-17-15,-7-2-7 0,0 2-34 16,0 0-3-16,-11 0-70 16,-9 2-38-16,-4 4-55 15,1 1-110-15</inkml:trace>
  <inkml:trace contextRef="#ctx0" brushRef="#br0" timeOffset="-111302.88">31166 14012 247 0</inkml:trace>
  <inkml:trace contextRef="#ctx0" brushRef="#br0" timeOffset="-111080.51">31166 14012 247 0,'8'-112'2'0,"-10"108"81"0,0 0 6 0,-2 0-47 0,2 0 76 16,2-2-64-16,-3 0-52 15,3 0 77-15,0 4 8 16,0-4-24-16,0 2 1 15,0 2-2-15,0 2 18 16,0 0-39-16,0 0-28 16,0 0 13-16,0 4-23 0,11 20-3 15,3 10 34-15,-1 6-33 16,3 3 17-16,-5 3-18 16,0-5 0-16,3 2 3 15,-6-3-3-15,5-6-31 16,-1-8-61-16,-8-10-128 15,-4-10-246-15</inkml:trace>
  <inkml:trace contextRef="#ctx0" brushRef="#br0" timeOffset="-110341.07">30960 14030 637 0,'0'0'40'15,"0"0"-8"-15,0 0 17 16,0 0 17-16,0 0-27 15,0 0 15-15,34 4-30 16,9-4-15-16,5 0 8 16,4 0-13-16,-3-4-3 0,0-1-1 15,-6 1 0-15,-10-1-1 16,-12 4 1-16,-4 1-13 16,-9 0-35-16,-6 0-58 15,-2 0-85-15,0 0-386 16</inkml:trace>
  <inkml:trace contextRef="#ctx0" brushRef="#br0" timeOffset="-109818.13">30798 13898 586 0,'0'0'70'0,"0"0"-10"15,0 0-18-15,0 0 12 16,0 0 7-16,0 0-28 0,-96 54-7 16,80-17-16-16,6-1 52 15,3 0-57-15,7-2 10 16,0-4 13-16,4-4-23 16,15-8 9-16,2-6-2 15,6-4 2-15,-2-8 37 16,4 0-35-16,-5 0-11 15,0-6 14-15,-6-10-15 16,-7-8 15-16,-3-6-19 16,-8-4 0-16,0-2 5 15,-2-3-5-15,-15 10-1 16,-3 4-4-16,-4 9 10 16,-3 8-10-16,-2 8-8 15,-4 0-34-15,2 4 19 16,2 16-48-16,2 6-55 0,7 0-91 15,5-6-215 1</inkml:trace>
  <inkml:trace contextRef="#ctx0" brushRef="#br0" timeOffset="-109449.76">30355 14119 690 0,'0'0'107'0,"0"0"-3"16,0 0-24-16,0 0 40 16,0 0-108-16,0 0 1 15,65-4 13-15,-28-2-13 16,5-1 10-16,5 0-20 16,-7 1 0-16,-6 0 15 15,-16 3-18-15,-10 2-37 16,-8 1-19-16,0 0-36 15,-2 0-63-15,-22-4-113 0</inkml:trace>
  <inkml:trace contextRef="#ctx0" brushRef="#br0" timeOffset="-109226.14">30424 13979 576 0,'0'0'132'16,"0"0"-36"-16,0 0 15 15,0 0-21-15,0 0-54 16,0 0 7-16,4 11-40 0,7 14 31 16,3 3-7-1,-5 0-25-15,-3 2 5 0,-2-2-7 16,-1 2 0-16,-3-6-12 16,0 0 5-16,0-4-103 15,0-6-81-15,-7-8-248 16</inkml:trace>
  <inkml:trace contextRef="#ctx0" brushRef="#br0" timeOffset="-108656.1">29876 14012 607 0,'0'0'180'15,"0"0"-178"-15,0 0 112 16,0 0-100-16,0 0 6 16,0 0 39-16,0 49-26 15,8-15 2-15,0 6-35 0,-2 2 5 16,-2-6 4-1,-1 0-9-15,3-4 0 0,-4-10 0 16,3-4-17-16,2-6-57 16,-3-8-75-16,5-4-113 15</inkml:trace>
  <inkml:trace contextRef="#ctx0" brushRef="#br0" timeOffset="-108351.66">30067 14044 764 0,'0'0'102'0,"0"0"-66"0,0 0-21 16,0 0 34-1,0 0 19-15,0 105-54 0,12-65 0 16,-1 2 2-16,1-8-12 16,5-6 11-16,-2-6-13 15,1-12 1-15,-3-3 43 16,1-7-43-16,-8 0 9 15,1 0 16-15,-1 0-6 16,-3-13 15-16,-3-3-31 16,0 0-1-16,0 4 16 15,-5 4-21-15,-12 6 0 16,-8 2-1-16,-4 0 3 16,-4 10-4-16,-1 6-16 15,7 4-75-15,3 1-31 16,11-8-196-16</inkml:trace>
  <inkml:trace contextRef="#ctx0" brushRef="#br0" timeOffset="-107892.93">29207 14405 514 0,'0'0'104'0,"0"0"-29"16,0 0 28-16,0 0 8 15,0 0 20-15,0 0-60 16,-17-10 2-16,17 10-7 16,13-5-48-16,16-2 23 15,8 1-41-15,11-2 4 16,7-2 6-16,1 2-8 15,-9 0 1-15,-10 4-3 0,-16 2-28 16,-15-2 8-16,-6 4-104 16,0 0-3-16,-9 0-27 15,-17 0-88-15,-12-1-103 16</inkml:trace>
  <inkml:trace contextRef="#ctx0" brushRef="#br0" timeOffset="-107684.09">29341 14207 556 0,'0'0'89'0,"0"0"24"16,0 0 55-16,0 0-57 0,0 0-37 16,0 0-21-1,13-36-48-15,-1 44 11 0,1 14 14 16,-2 6-21-16,5 4 30 16,-3 4-39-16,1 4 0 15,-4-4 2-15,-3-1 0 16,-3-3-4-16,-4-4-43 15,0-2-64-15,0-8-13 16,0-8-165-16</inkml:trace>
  <inkml:trace contextRef="#ctx0" brushRef="#br0" timeOffset="-107047.03">28541 14231 851 0,'0'0'69'0,"0"0"-50"16,0 0 49-16,129-44-16 15,-97 44-36-15,-10 0 21 16,-11 0-37-16,-11 16-6 16,0 8 2-16,-11 2 5 15,-14 0-1-15,1-2 0 0,5-2 0 16,6-4-6-16,9 0 6 15,4-2 0-15,0 2-1 16,4-4 3-16,17 3-4 16,-2-6 2-16,0-3 0 15,-7 1 16-15,-2-8-16 16,-10-1 0-16,0 3 14 16,0-2-7-16,0 6-6 15,-18 3-1-15,-7-2-13 16,-4 2 12-16,0-9-63 15,5-1-15-15,4 0-55 16,7 0-8-16,8-13-27 16,5-14-92-16</inkml:trace>
  <inkml:trace contextRef="#ctx0" brushRef="#br0" timeOffset="-106798.06">28685 14299 475 0,'0'0'145'0,"0"0"-62"15,0 0-37-15,0 0 78 16,137-68-66-16,-118 68-16 15,-3 0-20-15,-5 0-22 16,1 14 0-16,-6 6-2 16,-3 4 11-16,-1 2 6 15,-2 2-14-15,0 2-1 16,0-3 41-16,0-5-19 16,0-4-7-16,0-8-15 15,0-5 3-15,14-5 45 16,3 0-41-16,12 0 2 0,9 0 16 15,7-1-25-15,1-13-2 16,3 4-79-16,-9-5-131 16,-11 1-455-16</inkml:trace>
  <inkml:trace contextRef="#ctx0" brushRef="#br0" timeOffset="-106265.6">27912 14462 848 0,'0'0'210'0,"0"0"-184"15,0 0-12-15,0 0 20 16,0 0 7-16,143-25-7 15,-72 14-31-15,1-1 9 16,-11-1-7-16,-19 7-5 0,-22 6-19 16,-14 0-40-16,-6 0-49 15,-6 0-79-15,-23 0-38 16,-10 0-303-16</inkml:trace>
  <inkml:trace contextRef="#ctx0" brushRef="#br0" timeOffset="-106068.99">28060 14317 601 0,'0'0'138'16,"0"0"12"-16,0 0-44 16,0 0 2-16,0 0-41 15,0 0-51-15,0-16-6 16,16 34-3-16,1 6 59 16,1 6-63-16,-3 1 0 15,1 1 11-15,-5 4-14 16,-2-6 1-16,-4 2-3 0,-5-2-86 15,0-2-68-15,-9-14-215 16</inkml:trace>
  <inkml:trace contextRef="#ctx0" brushRef="#br0" timeOffset="-105570.7">27284 14203 597 0,'0'0'102'15,"0"0"19"-15,0 0-49 16,0 0 23-16,0 0-57 16,0 0-16-16,-18 30 2 15,1 16-5-15,-1 4 40 16,7 4-48-16,5 0 1 16,6-5 21-16,0-7-32 15,6-10 3-15,19-8-4 0,2-8 4 16,-2-6 8-16,4-10-12 15,-2 0 0-15,-4 0 17 16,-8-16-16-16,-5-4-1 16,-10 0 3-16,0 0 7 15,0-2-1-15,-17 5-9 16,-7 8 0-16,0 7-6 16,-3 2 6-16,-2 0-4 15,2 16 1-15,7 4-43 16,5 4 0-16,13-4-86 15,2-4-134-15,2-8-241 16</inkml:trace>
  <inkml:trace contextRef="#ctx0" brushRef="#br0" timeOffset="-105240.81">27527 14386 907 0,'0'0'64'0,"0"0"2"15,0 0-29-15,0 0-37 16,0 0 0-16,0 0 32 16,27 68-21-16,-18-42 24 15,2-2-35-15,3-6 0 16,-1-6 6-16,1-8-6 16,1-4 6-16,3 0-6 15,1 0 6-15,6-16 32 16,-5-2-34-16,-7 4 1 0,-6 4 35 15,-4 7-19-15,-3 3-6 16,0 0-15-16,0 0 14 16,0 9-19-16,0 17 5 15,0 4 0-15,4 6 0 16,3 4 0-16,4 0-50 16,-2-2-104-16,0-12-191 15</inkml:trace>
  <inkml:trace contextRef="#ctx0" brushRef="#br0" timeOffset="-104692.13">26688 14620 1034 0,'0'0'105'0,"0"0"-96"15,0 0-4-15,0 0 0 16,0 0 14-16,0 0 24 16,158-14-43-16,-102 4 0 15,-4 0 5-15,-6 0-3 16,-15 4-4-16,-16 2-43 15,-15 2-115-15,0 0-134 16</inkml:trace>
  <inkml:trace contextRef="#ctx0" brushRef="#br0" timeOffset="-104467.13">26828 14450 874 0,'0'0'110'0,"0"0"-86"0,0 0-23 16,0 0 61-16,0 0 61 16,0 0-90-16,6 120 0 15,6-86-29-15,-1 0 3 16,-1-4-5-16,0-6-2 16,-4-2-13-16,-3-2-21 15,-3-2-108-15,0-4-129 16,-15-10-299-16</inkml:trace>
  <inkml:trace contextRef="#ctx0" brushRef="#br0" timeOffset="-104069.27">26315 14454 847 0,'0'0'83'0,"0"0"-73"15,0 0 12-15,-67 110 35 16,65-64-20-16,2-4-17 16,6 2 33-16,21-8-51 15,4-7-1-15,5-11 5 0,0-17-6 16,0-1 39-1,-1 0-21-15,-1-26-5 0,-7-2 30 16,-5-8-41-16,-9 0 24 16,-11-2-3-16,-2 2-14 15,0 4 14 1,-15 10-23-16,-5 8 0 0,-9 6 0 16,-7 8 0-16,-11 0-7 15,-1 16-10-15,2 6-55 16,11 2 24-16,16 2-78 15,5-8-98-15,9-6-168 16</inkml:trace>
  <inkml:trace contextRef="#ctx0" brushRef="#br0" timeOffset="-103310.55">25600 14674 890 0,'0'0'281'0,"0"0"-221"0,0 0-51 16,0 0-7-16,0 0 52 15,0 0-28-15,87-2-4 16,-25-8-8-16,3-2-5 16,-3-6-7-16,-6 0-2 15,-16 0-23-15,-13 8-22 16,-16 2-41-16,-11 4-53 15,0 4-31-15,-24 0-135 16,-12 0-107-16</inkml:trace>
  <inkml:trace contextRef="#ctx0" brushRef="#br0" timeOffset="-103129.64">25760 14548 359 0,'0'0'278'0,"0"0"-127"16,0 0-40-16,0 0-44 15,0 0 31-15,0 0-57 16,-15-8-9-16,15 22 43 15,0 6-28-15,2 4 10 16,9 4-43-16,-4 6-11 16,2 4 18-16,-5 4-21 15,-4-3 0-15,0-2-2 16,0-6-96-16,-6-13-76 16,-10-4-334-16</inkml:trace>
  <inkml:trace contextRef="#ctx0" brushRef="#br0" timeOffset="-101682.32">24382 14672 996 0,'0'0'69'0,"0"0"-37"15,0 0 14-15,0 0-46 0,0 0 3 16,0 0 19-16,62-14-22 16,-47 32 0-16,-11 6-4 15,-4 2 11-15,0 9-1 16,0 1-6-16,-17-3 0 15,1 2 23-15,1-12-21 16,8-2 10-16,2-7 3 16,5-10-11-16,0 2 5 15,5 0-9-15,27-6-16 16,5 0 15-16,10 0-66 16,0-12-33-16,-5-14-16 15,-9-5 7-15,-12-5 56 16,-13-1 21-16,-8 2 32 15,0 5 105-15,0 10-25 16,0 4 35-16,0 10-28 0,-4 6-45 16,4 0 19-16,-2 0-61 15,2 0 3-15,0 6-1 16,0 14-2-16,0 3 0 16,0 0-2-16,20-1 8 15,2 1 12-15,7-5-18 16,0 0 0-16,0-4 26 15,-5-2-26-15,-5 6 0 16,-11-4 2-16,-8 8 0 16,0 4-4-16,-20 0-5 15,-16 2-62-15,-6-2 29 0,2-8-49 16,2-10 10-16,7-6 15 16,2-2-25-16,9-2 35 15,6-24-49-15,8-10 10 16,6-8 48-16,0-10-9 15,0 6 54-15,9-2 24 16,7 10 44-16,3 9 48 16,6 1-28-16,0 6-26 15,6 2 40-15,2 0-48 16,0 8-19-16,-1 0-13 16,-6 10-18-16,-3 2-3 15,-1 2-1-15,0 0-13 0,3 0 2 16,2 0-41-16,0-2 8 15,-1-4 3-15,0-2-20 16,-3 0 53-16,-3 2 7 16,-7 2 1-16,-3 0 17 15,-6 4-13-15,-4 0-3 16,0 0 24-16,0 0-14 16,0 14 50-16,-7 8-26 15,-4 6-8-15,4 6 16 16,3 8-37-16,4 2 10 15,0 5 16-15,0-5-26 16,15-7 8-16,8-8-14 0,4-11 0 16,4-8 10-1,0-10-9-15,4 0-1 0,-3 0 13 16,-8-18-13-16,-4 0 25 16,-13 2-22-16,-7 0 1 15,0 8 57-15,-9-4-58 16,-23 12-2-16,-12 0-1 15,-16 12-4-15,-4 14-59 16,-1 2-129-16,7-6-246 16</inkml:trace>
  <inkml:trace contextRef="#ctx0" brushRef="#br0" timeOffset="-101287.92">23688 14933 850 0,'0'0'135'0,"0"0"-44"0,0 0-37 16,0 0 19-16,0 0-36 15,127-72-3-15,-67 54-8 16,7-5-22-16,-2 5 7 15,-12 6-11-15,-17 6-21 16,-20 6-34-16,-16 0-115 16,-5 0-94-16,-28 5 8 15</inkml:trace>
  <inkml:trace contextRef="#ctx0" brushRef="#br0" timeOffset="-101103.76">23829 14748 666 0,'0'0'103'0,"0"0"17"0,0 0-47 15,0 0 6-15,0 0-6 16,0 0-56-16,15 35 45 16,5-2-16-16,3 3-13 15,-1 0-1-15,-2 3-32 16,0 1 7-16,-2-4-22 16,-4-4 10-16,-4-6-136 15,-8-12-158-15</inkml:trace>
  <inkml:trace contextRef="#ctx0" brushRef="#br0" timeOffset="-100542.45">22751 14698 1035 0,'0'0'74'0,"0"0"-33"16,0 0-35-16,0 0 6 0,0 0 32 16,0 0-23-16,-94 122 8 15,94-91-29-15,11-5 0 16,14-6 4-16,1 0-4 15,3-4-47-15,0 0-45 16,-5-2-73-16,-8-8-98 16,-7 0-316-16</inkml:trace>
  <inkml:trace contextRef="#ctx0" brushRef="#br0" timeOffset="-100326.29">22884 14891 505 0,'0'0'91'0,"0"0"-76"0,0 0 58 16,0 0-35-16,0 0 33 15,0 0-43-15,-36 0-11 16,36 0-7-16,0 0-4 16,0 0-6-16,0 0-9 15,0 0-25-15,0 0 12 16,0 0-56-16,0 0-8 15,0 0-27-15,-2 0-100 16</inkml:trace>
  <inkml:trace contextRef="#ctx0" brushRef="#br0" timeOffset="-100111.55">22884 14891 722 0</inkml:trace>
  <inkml:trace contextRef="#ctx0" brushRef="#br0" timeOffset="-99667.03">22884 14891 722 0,'-62'-147'152'0,"59"143"-59"0,1 3 2 0,0 1-43 0,0 0-13 16,-2 0-6-16,-6 9-6 16,-1 15-19-16,-2 6-8 15,4-2 27-15,2-1-5 16,5-7 5-16,2-4-27 16,0 0 4-16,2-6 28 15,21 4-28-15,4-2-4 16,6-2 22-16,0 2-12 15,5-4 3-15,-5 6-13 16,-6-4 0-16,-6 4-1 16,-11 0 1-16,-5 2 0 15,-3 2 6-15,-2-2-4 16,0 2 6-16,-11 0-8 0,-7-4 0 16,-7 0 1-16,-1-4-1 15,-5-2 0-15,-3-2-5 16,-4-3-35-16,3-3-22 15,1 0-19-15,5-17-59 16,4-11 59-16,10-12-64 16,6-6 47-16,7-2 91 15,2-6 7-15,0 7 11 16,9 10 52-16,8 1 15 16,8 10 39-16,2 3-59 15,6 0-10-15,7 2 0 0,5 3 1 16,-1 8-28-16,-6 8-21 15,-4 2 5-15,-10 0-22 16,-6 16-72-16,-5 6-64 16,-5-4-147-16</inkml:trace>
  <inkml:trace contextRef="#ctx0" brushRef="#br0" timeOffset="-99201.16">23162 14775 835 0,'0'0'103'15,"0"0"-62"-15,0 0-1 16,0 0 10-16,0 0 9 0,32 134-7 16,-16-98-21-16,-3 4-5 15,3-4-26-15,-3 0 2 16,0-6-15-16,1-12-11 16,-2-10-98-16,2-8-6 15,1 0-110-15,-1-12 32 16,-1-20-130-16,-4-6 336 15,-7-4 1-15,-2-2 234 16,0 0-84-16,0 8-15 16,0 8 4-16,0 10-9 15,0 6-37-15,0 7-48 16,0 1 31-16,0-1-38 16,10 5-31-16,7 0-4 15,3 0-3-15,1 5 0 16,-6 22-1-16,-3 3 0 0,-8 8 6 15,0-4-6 1,-4-4 0-16,2-8 0 0,5-8 0 16,4-4 20-16,7-6-2 15,15-4 5-15,12 0 12 16,4 0-31-16,2 0-4 16,-9-4 0-16,-6-2-11 15,-9 4-58-15,-5 0-41 16,-7 0-49-16,-5 0-45 15,-8-2-156-15</inkml:trace>
  <inkml:trace contextRef="#ctx0" brushRef="#br0" timeOffset="-98490.58">21874 14931 997 0,'0'0'106'0,"0"0"-48"16,0 0-4-16,0 0 6 0,0 0-41 15,0 0 19-15,125-43-38 16,-69 34 14-16,2-1-10 16,-4-4-4-16,-8 2-2 15,-17 3 2-15,-11 4-87 16,-18 5-48-16,0 0-66 16,-16 0-141-16</inkml:trace>
  <inkml:trace contextRef="#ctx0" brushRef="#br0" timeOffset="-98309.61">22044 14676 856 0,'0'0'156'0,"0"0"-109"0,0 0-26 16,0 0 25-16,0 0-3 16,-12 103 25-16,12-62-63 15,0 8 4-15,4-7 2 16,0 0-10-16,0-4-2 15,1-8-54-15,-5-8-160 16,0-14-203-16</inkml:trace>
  <inkml:trace contextRef="#ctx0" brushRef="#br0" timeOffset="-97880.04">20861 14789 953 0,'0'0'77'0,"0"0"-28"16,0 0 56-16,0 0-41 15,0 0-12-15,0 0-46 16,-26-19-6-16,18 64 0 15,-5 9 8-15,-1 0-8 16,6 0 0-16,-3 2 3 16,4-6 2-16,4-6-10 15,3-12-62-15,0-15-58 16,0-11 13-16,3-6-114 16,8 0-67-16</inkml:trace>
  <inkml:trace contextRef="#ctx0" brushRef="#br0" timeOffset="-97587.99">20823 14917 624 0,'0'0'149'0,"0"0"21"0,0 0-55 16,0 0-85-16,0 0-30 15,0 0 5-15,16 40 19 16,1-2-20-16,6-2 2 16,4-2 7-16,4-12-11 15,2-4 0-15,3-16-2 16,-1-2 5-16,-2 0 22 15,-8-14-27-15,-9-6 0 16,-7-6 19-16,-9-6-5 16,0 2 7-16,0-4-18 0,-23 10 3 15,-4 6 3-15,-4 14-9 16,-2 4 0-16,-5 0-3 16,1 22-23-16,5 2-29 15,14 0-57-15,12-6-102 16,6-4-79-16</inkml:trace>
  <inkml:trace contextRef="#ctx0" brushRef="#br0" timeOffset="-97070.6">21135 14893 744 0,'0'0'158'16,"0"0"-58"-16,0 0-38 15,0 0-8-15,145-99-29 0,-118 99-6 16,-5 0-19-16,-11 25-7 15,-7 7 6-15,-4 5 1 16,0 10-1-16,-6-1-1 16,-10-2 2-16,3-12-3 15,9-6 3-15,4-16 0 16,0-2-8-16,6-4 17 16,21-4-18-16,8 0 6 15,7-14-62-15,-1-12 24 16,-3-6-17-16,-9-6 4 15,-10 2 53-15,-9-4 1 16,-8 4 4-16,-2 8 52 16,0 7 3-16,0 12 30 15,0 9-59-15,0 0 6 0,0 0-22 16,0 18-13 0,-2 12 4-16,2 6-5 0,0 0 7 15,0-4-5-15,11-2-2 16,5-12 0-16,-3-8 4 15,3-8 1-15,-3-2-5 16,0 0 0-16,1-16 2 16,-4-8 29-16,0 4-30 15,-6 6 27-15,-2 6 33 16,-2 6-16-16,0 2-36 16,0 0-9-16,0 18-10 15,0 18-3-15,0 8 13 16,0 6 0-16,0 3-8 0,0 2-64 15,-9-1-77 1,-2-1-195-16</inkml:trace>
  <inkml:trace contextRef="#ctx0" brushRef="#br0" timeOffset="-96074.91">22784 16270 883 0,'0'0'160'0,"0"0"-56"15,0 0-36-15,0 0-37 16,0 0 25-16,0 0-6 16,91-30-2-16,-24 16-26 0,10 0-14 15,8-6 8-15,2 0-16 16,-10 2 0-16,-18 6-7 16,-20 4-23-16,-24 8-84 15,-15 0-24-15,-11 0-28 16,-29 8 83-16,-16 0-172 15,-2 2-160-15</inkml:trace>
  <inkml:trace contextRef="#ctx0" brushRef="#br0" timeOffset="-95885.31">23042 16150 163 0,'0'0'269'15,"0"0"-99"-15,0 0-99 16,0 0 53-16,0 0-12 16,0 0-7-16,-31-62-33 15,31 62-8-15,8 0-33 0,6 8 28 16,7 20-25-16,-4 2-22 15,-1 10 18-15,1 2-25 16,-1 2 1-16,0 5-6 16,-5-3-2-16,0-2-12 15,2-4-76 1,-1-12-105-16,1-12-174 0</inkml:trace>
  <inkml:trace contextRef="#ctx0" brushRef="#br0" timeOffset="-94671.7">23742 16106 862 0,'0'0'136'0,"0"0"-70"16,0 0 5-16,0 0 7 16,0 0-30-16,0 0-21 15,-4-58-13-15,33 58-14 16,2 0-2-16,-2 6 2 15,-8 16 0-15,-7 4-4 16,-9 4 4-16,-5 6-5 0,0 0 2 16,-9 0 3-1,-3-10-1-15,4-4 1 0,3-12 0 16,5-6 3-16,0 0-3 16,5 1-10-16,19-5 5 15,12 0-13-15,10-21-24 16,1-7-12-16,1-4-27 15,-9-2 48-15,-10-2-30 16,-11 4 41-16,-9 10 22 16,-7 4 11-16,-2 8 60 15,0 8-15-15,0 2-2 16,0 0-2-16,0 2-52 16,0 22-1-16,0 6 1 15,0 2 0-15,0-2 0 16,16 2 0-16,4-10 2 0,5-8 4 15,-2-6-6 1,4-8 0-16,0 0 4 0,-2 0-1 16,-5-22-3-16,-5 0 0 15,-8 0 6-15,-7-4 6 16,0 0-12-16,0 2 0 16,-22 2 21-16,-5 0-21 15,-6 8 0-15,-2 6-2 16,-6 8 4-16,-1 0-7 15,2 0 5-15,3 12-32 16,12 6-7-16,6 0-88 16,15-4-123-16,4-6-294 0</inkml:trace>
  <inkml:trace contextRef="#ctx0" brushRef="#br0" timeOffset="-94286.51">24519 16026 573 0,'0'0'448'0,"0"0"-429"15,0 0 46-15,0 0-65 16,0 0 11-16,0 0 11 16,18 54 18-16,-5-24-27 15,6-8-10-15,0-4 7 0,4-8 3 16,1-6-13-1,3-4 0-15,2 0 15 0,0-4-14 16,0-14 0-16,-7 0 6 16,-2-4-4-16,-7 0 35 15,-5 8-38-15,-6 6 3 16,0 4 45-16,-2 4-20 16,0 0-11-16,0 0-17 15,0 12 4-15,0 10-15 16,0 14 11-16,0 0 0 15,0-2-1-15,4 2 1 16,5-4-26-16,1-1-60 16,5-8-84-16,5-6-81 0,2-16-271 15</inkml:trace>
  <inkml:trace contextRef="#ctx0" brushRef="#br0" timeOffset="-92743.91">25645 16248 860 0,'0'0'120'0,"0"0"-63"16,0 0 10-16,0 0-24 15,0 0 74-15,0 0-68 16,56 0-14-16,-6 0 7 0,6-8-39 16,7 0 9-16,-3-2-12 15,-2-4-19-15,-10 6 12 16,-9-2-82-16,-20 6-104 16,-14 0-144-16,-5-2-102 15</inkml:trace>
  <inkml:trace contextRef="#ctx0" brushRef="#br0" timeOffset="-92548.72">25957 16008 786 0,'0'0'142'15,"0"0"-23"-15,0 0-15 16,0 0-53-16,0 0-28 16,0 0-16-16,-16 62 5 15,16-20 34-15,0 10-46 16,2-6 0-16,3 6 4 0,2 2-4 15,3-1-3-15,9-7-37 16,2-16-132-16,4-12-93 16,2-18-298-16</inkml:trace>
  <inkml:trace contextRef="#ctx0" brushRef="#br0" timeOffset="-92205.59">26310 16022 995 0,'0'0'70'0,"0"0"58"16,0 0-97-16,0 0-22 0,0 0-11 15,0 0 4-15,5 110-2 16,7-66 0-16,0-6 5 16,7-8-5-16,0-8 0 15,2-8 0-15,3-10 9 16,-1-4-5-16,0 0-2 15,-2-18 5-15,-3-4-3 16,-7-8 9-16,-7 2-13 16,-4-6 0-16,0 2 7 15,-22 0-7-15,-4 10 0 16,-8 8-2-16,-4 6 5 16,-2 8 0-16,5 0-3 15,3 0-18-15,12 14 14 0,11 4-107 16,9-2-82-1,0-2-200-15</inkml:trace>
  <inkml:trace contextRef="#ctx0" brushRef="#br0" timeOffset="-92002.44">26930 16124 365 0,'0'0'787'0,"0"0"-748"15,157-36 30-15,-91 24 3 16,5 6-36-16,-2 2-20 0,-2 4 3 16,-5 0-19-1,-8 0-8-15,-14 0-68 0,-18 0-85 16,-13 0-6-16,-9 0-242 16</inkml:trace>
  <inkml:trace contextRef="#ctx0" brushRef="#br0" timeOffset="-91813.69">27264 15900 781 0,'0'0'157'0,"0"0"-26"15,0 0-30-15,0 0-49 16,0 0-22-16,0 0-30 16,-21 40 0-16,27 6 26 0,3 2-24 15,-3 2-2 1,-4 2 0-16,-2 2 1 0,0 0-2 15,0-8-67 1,0-11-130-16,6-13-80 0</inkml:trace>
  <inkml:trace contextRef="#ctx0" brushRef="#br0" timeOffset="-91469.84">27763 15936 1235 0,'0'0'51'16,"0"0"-51"-16,0 0-3 0,0 0 3 15,0 0 4-15,-26 112-4 16,35-68 0-16,15-8 6 16,1-12-6-16,1-8-1 15,3-10-2-15,0-6 6 16,0 0-2-16,-2 0-1 15,-4-18 0-15,-8-6 7 16,-4-6-7-16,-6-2 0 16,-5-8 10-16,0 0-7 15,-12 4 4-15,-14 9-7 16,-10 9 0-16,-11 14-17 16,-6 4-16-16,-3 0-53 15,7 8-42-15,14 6-116 0,14-4-365 16</inkml:trace>
  <inkml:trace contextRef="#ctx0" brushRef="#br0" timeOffset="-78953.16">22452 17369 805 0,'0'0'163'0,"0"0"-128"15,0 0 5-15,0 0 34 16,0 0-39-16,0 0 1 16,0 0-19-16,58 0-11 15,-16 0 0-15,7-4-6 16,3 0 0-16,0 0 5 16,-2-2-5-16,-10 6-7 15,-16 0-66-15,-19 0-100 16,-5 10-104-16,-29 4-223 15</inkml:trace>
  <inkml:trace contextRef="#ctx0" brushRef="#br0" timeOffset="-78723.83">22404 17536 833 0,'0'0'163'16,"0"0"-133"-16,0 0-3 15,0 0 42-15,0 0-45 16,0 0-8-16,59-6 3 16,-14 2-17-16,5 0 7 15,6-5-9-15,6 0 0 16,1-5-8-16,-7 5 6 16,-5 1-74-16,-15 2-36 15,-14 2-129-15,-13-4-149 0</inkml:trace>
  <inkml:trace contextRef="#ctx0" brushRef="#br0" timeOffset="-78321.98">22799 17245 402 0,'0'0'425'16,"0"0"-334"-16,0 0 7 16,0 0-28-16,0 0 8 15,0 0-7-15,-38-18 11 0,38 18-55 16,0 0-3-16,0 0-6 16,0 0 16-16,9 0-1 15,14 0-30-15,10 4 3 16,7 10 67-16,7 0-60 15,5 4 4-15,-4 0 4 16,-1 4-6-16,-7-4-5 16,-9 2-10-16,-10-6 0 15,-11 4 4-15,-10 4-4 16,0 0 0-16,-29 14-5 16,-24 5 5-16,-18 3-10 15,-7 2-65-15,-5 2-54 16,3-2-7-16,9-2-108 0,11-14-313 15</inkml:trace>
  <inkml:trace contextRef="#ctx0" brushRef="#br0" timeOffset="-75693.16">17465 12683 902 0,'0'0'73'0,"0"0"-47"15,0 0 29-15,0 0-55 16,0 0 0-16,131-56 35 16,-32 34 3-16,16 0-22 15,10 1-16-15,5 3 8 16,-13 4 0-16,-16 5-8 16,-19 3-1-16,-22 6-7 15,-19 0-30-15,-17 0-42 0,-15 0-27 16,-9 0-47-16,-16 7 23 15,-26 4-66-15</inkml:trace>
  <inkml:trace contextRef="#ctx0" brushRef="#br0" timeOffset="-75335.13">17887 12681 293 0,'0'0'69'16,"0"0"61"-16,-145 30-54 0,107-24 5 16,7 0-5-1,12-4 1-15,9 0 20 0,5-2-75 16,5 0-8-16,0 0 24 16,3 0-32-16,30 0 6 15,21 0 6-15,19-4 18 16,12-12 3-16,8-4-39 15,7-2 0-15,-4-2 15 16,0 0-12-16,-11 0-2 16,-15 8-1-16,-14 1 2 15,-20 6-7-15,-18 4 5 16,-11 4-34-16,-7 1 7 16,0 0-37-16,0 0 8 15,-21 0-25-15,-3 0-63 16,2 0 53-16,2 0-63 15,4 0-75-15</inkml:trace>
  <inkml:trace contextRef="#ctx0" brushRef="#br0" timeOffset="-75005.19">18379 12418 622 0,'0'0'38'0,"0"0"11"15,0 0 40-15,0 0-41 16,0 0 39-16,0 0-4 16,-67-24-57-16,67 24 13 0,0 0-39 15,0 0 0-15,20 4 6 16,17 8 3-16,15 2 38 16,10-2-21-16,7-2-10 15,8-2 43-15,-4-1-46 16,-11-4-10-16,-19 1 27 15,-21 0-29-15,-11-1-2 16,-11 5 0-16,-2 7 1 16,-47 17 3-16,-38 19-3 15,-32 15-13-15,-18 16-31 16,-11 8-109-16,-3-1-137 16</inkml:trace>
  <inkml:trace contextRef="#ctx0" brushRef="#br0" timeOffset="-61907.51">28401 16048 940 0,'0'0'39'16,"0"0"-39"-16,0 0 0 16,113-12 6-16,-59 10 4 15,6-2 15-15,-3 0-11 0,-3 0-7 16,-14 0 8-16,-11 2-15 15,-13-1 0-15,-9 3-5 16,-7 0 2-16,0 0-35 16,0 0-35-16,0-1-67 15,0-3-27-15</inkml:trace>
  <inkml:trace contextRef="#ctx0" brushRef="#br0" timeOffset="-61646.69">29047 15797 830 0,'0'0'116'0,"0"0"-64"16,0 0 18-16,0 0-12 0,0 0 2 16,0 0-21-16,11-26-39 15,-6 38 2-15,-1 16 22 16,0 8-21-16,-1 4 3 15,-3 0 9-15,2 1-13 16,0-5-1-16,2-2-1 16,6-2-22-16,1-6 2 15,4-2-129-15,-1-12-81 16,1-10-121-16</inkml:trace>
  <inkml:trace contextRef="#ctx0" brushRef="#br0" timeOffset="-61307.6">29356 15775 413 0,'0'0'496'16,"0"0"-375"-16,0 0-39 15,0 0-40-15,0 0-33 16,0 0-6-16,-6 36 16 16,-1 4-19-16,5 4 6 15,2 1-6-15,0-8 0 16,5-6 0-16,12-5 8 15,7-8-5-15,6-4-1 16,-4-10-2-16,8-4 0 0,-7 0 16 16,-1-4-16-1,-5-14 0-15,-10-4 8 0,-9 4-5 16,-2 4 7-16,0-3-10 16,-5 12 3-16,-15-4 7 15,-7 9-10-15,-2 0-1 16,2 0-5-16,4 0-1 15,7 13-48-15,11 1-103 16,5-6-125-16,0-2-351 16</inkml:trace>
  <inkml:trace contextRef="#ctx0" brushRef="#br0" timeOffset="-60707">29809 15793 834 0,'0'0'63'16,"0"0"43"-16,0 0-25 15,0 0-9-15,0 0 1 16,0 0-70-16,0-22 13 16,0 22-17-16,0 0 1 15,0 0 0-15,0 0 0 16,0 0 1-16,0 0 7 15,0 0-8-15,0 0 0 16,0 0 26-16,0 0-20 16,0 0-4-16,0 0 21 15,0 0 6-15,0 0 15 16,0 0-7-16,4-4-12 0,7 0 18 16,9 2-43-16,7-2-4 15,2 4 1-15,0 0 6 16,-4 0-8-16,-6 0 4 15,-5 6 1-15,-9 6-20 16,-5 6 8-16,0 0-28 16,-14 4 37-16,-8-4 2 15,-3 0-5-15,7-10 6 16,5 2 0-16,5-6-4 16,8 0 4-16,0 6 0 15,0-2-4-15,13 2 7 16,9 3-6-16,5 1-5 0,-3-5-13 15,-2 4 11-15,-6-8-5 16,-7 8 10-16,-5-9-1 16,-4 2 6-16,0 2-5 15,0-4-9-15,-8 2 14 16,-17 2-5-16,-4 4 5 16,-9 2 0-16,-5-4-6 15,1 2-15-15,9-2-33 16,8-6-62-16,10 0-74 15,15-4-115-15</inkml:trace>
  <inkml:trace contextRef="#ctx0" brushRef="#br0" timeOffset="-60189.95">30283 15811 1062 0,'0'0'59'0,"0"0"-20"16,0 0-13-16,0 0-10 16,0 0 7-16,0 0-23 15,103 32 0-15,-85-2-3 16,-7-6 3-16,0 6 0 16,-4-7 2-16,-1-1 0 15,-4 0-4-15,3-8 2 0,0 0 0 16,-3-6-2-1,-2-4 2-15,0-2 0 0,0 2 0 16,0 0 4-16,-7 4-8 16,-19-2 4-16,-6 2 0 15,-3-4-16-15,-2 0 10 16,8-2 2-16,4-2 3 16,4 0 2-16,10 0 0 15,6-6-1-15,5-6 0 16,0-8-1-16,16-5 1 15,13 2-27-15,0-9 25 16,5-7-10-16,-3-3 12 16,-2-2-8-16,-7 4 8 15,-11 0-1-15,-7 14 11 16,-4 4-10-16,0 8 39 0,0 6-25 16,-13 4-6-16,-7 4-8 15,-3 0 5-15,-1 0-3 16,0 8-2-16,4 14-11 15,7 0-12-15,11 4-126 16,2-8-123-16</inkml:trace>
  <inkml:trace contextRef="#ctx0" brushRef="#br0" timeOffset="-59826.92">30780 15669 928 0,'0'0'113'16,"0"0"-56"-16,0 0 18 0,0 0-41 16,0 0 3-16,0 0-31 15,0 52-6-15,-11-16 8 16,5 0-5-16,1-4-4 16,5-10 1-16,0-4 0 15,0-6 4-15,15-6 0 16,8-6-4-16,2 0 13 15,1 0-11-15,0-14 16 16,-1 0 3-16,-5 2-8 16,-4 6 56-16,-9 4-44 15,-5 2 8-15,-2 0-6 0,0 4-26 16,0 22 9-16,0 6-10 16,0 7 0-16,2 2-2 15,3 8 2-15,1 1-33 16,-4 16-70-16,-2-4-73 15,0-4-160-15</inkml:trace>
  <inkml:trace contextRef="#ctx0" brushRef="#br0" timeOffset="-56078.02">23632 17373 620 0,'0'0'113'15,"0"0"-27"-15,0 0-17 16,0 0 5-16,0 0 22 0,0 0-37 15,0 0 44-15,0 0-87 16,0 0-5-16,0 0 17 16,0 0-14-16,0 0 0 15,0 0-14-15,0 0 2 16,0 0 5-16,0 0-7 16,16 0 0-16,18 0 8 15,12 2 9-15,14 6 4 16,8 0-21-16,5-2 6 15,0 2 2-15,1-4-8 16,-9 2 0-16,-11-6 0 16,-13 0 2-16,-12 0-4 15,-11 0 1-15,-6 0 1 0,-12 0 7 16,0 0-5-16,0 0-2 16,0 0 17-16,0 0-13 15,0 0-4-15,-3 0-3 16,-15 0-121-16,-1 4-59 15,-4 0-228-15</inkml:trace>
  <inkml:trace contextRef="#ctx0" brushRef="#br0" timeOffset="-52374.86">24642 17241 192 0,'0'0'494'15,"0"0"-471"-15,0 0 16 16,0 0 58-16,0 0-17 16,0 0 4-16,0 0-29 15,-17 0-31-15,17-4 23 16,0-2-20-16,0-2 26 16,0 2-26-16,0-2-3 15,0 4 7-15,0 0-31 0,6-2 8 16,3 2 9-16,7 0-17 15,-1 4 0-15,5 0-6 16,0 0 7-16,-4 8-2 16,-3 6-1-16,-2 0 2 15,-4 4-13-15,-7-2 13 16,0-2-5-16,0 0 5 16,0-6 0-16,0-2 0 15,0-6-3-15,0 4 3 16,0-4 2-16,0 0-2 15,0 0 0-15,0 0 3 16,0 0 0-16,0 0-2 16,0 0-1-16,0 0 0 15,0 0 3-15,0 0-3 16,0 0 0-16,0 0 9 0,0 0-8 16,0 0 1-16,0 0-2 15,0 0 0-15,0 0-1 16,0 0 1-16,0 0 0 15,0 0-1-15,0 0 3 16,0 0-2-16,0 0 0 16,0 0 0-16,0 0-2 15,0 0 2-15,-2 0 0 16,2 0-3-16,-2 4 5 16,-3 0-4-16,-2 2 1 0,-2 2 1 15,1 2 0 1,-1 2 0-16,-3-2 0 0,1 2-2 15,3-2 5-15,-2-2-4 16,4-2 1-16,4-2 0 16,2-4-1-16,0 0 1 15,0 0 0-15,0 0 6 16,0 0 0-16,0 0 43 16,8 0 1-16,23 0-26 15,14-14 13-15,13-4-34 16,5 4-3-16,1 2 6 15,5-2-3-15,-2 4-6 16,-7 2 2-16,-8 4-26 16,-17 4 4-16,-10 0-77 15,-12 0 0-15,-9 0-24 16,-4 0-51-16,-2 0-40 16,-27 4 52-16,-9 0-139 0</inkml:trace>
  <inkml:trace contextRef="#ctx0" brushRef="#br0" timeOffset="-51777.76">24442 17249 114 0,'0'0'92'16,"0"0"-63"-16,0 0-15 16,0 0 25-16,0 0 44 15,0 0 9-15,-77-14-1 16,77 10-64-16,0 0 5 0,0 0 25 16,0 0-15-16,0-2-16 15,0 2 107-15,0 0-59 16,0 0-44-16,0-2 23 15,0 2-7-15,0 0 36 16,3 4-55-16,-1 0 6 16,0 0 4-16,-2 0-33 15,5 0 0-15,2 0-4 16,4 8 0-16,-1 10 3 16,2 4-3-16,-3 6 0 15,-1-2 1-15,2 2 1 16,-4 2-2-16,-1-8 0 0,-1 0 0 15,-2 2-1 1,0-6 1-16,1 3-22 0,2-8-49 16,1 1-89-16,5-9-109 15,-2-5-450-15</inkml:trace>
  <inkml:trace contextRef="#ctx0" brushRef="#br0" timeOffset="-51111.54">25362 17106 733 0,'0'0'97'16,"0"0"-27"-16,0 0 3 15,0 0-25-15,0 0-4 16,0 0 31-16,24-36-72 15,-24 36-2-15,0 0 8 16,0 18-8-16,0 9 22 16,-2 5 3-16,-7-2-23 15,0 6 48-15,0-8-46 16,7-10 2-16,-1-2 17 0,3-10-11 16,0-2 9-16,0 0-10 15,0 0-10-15,14-4 58 16,13 0-38-16,9 0-5 15,8 0 5-15,3 0-21 16,2 0 3-16,-2-4-4 16,-5-4-10-16,-11 8 6 15,-6-4-92-15,-15 4-20 16,-5 0-5-16,-5 0-33 16,0 0-74-16,-15 0 17 15,-12 0-208-15</inkml:trace>
  <inkml:trace contextRef="#ctx0" brushRef="#br0" timeOffset="-50896.11">25520 17177 663 0,'0'0'64'15,"0"0"52"-15,0 0 23 16,0 0-53-16,0 0-4 16,0 0-33-16,-12-16-43 15,12 28 13-15,0 10-16 16,0 10 17-16,5-2-1 15,0 6-19-15,-1 0 4 16,1 0-4-16,1 0 0 16,-2 0-15-16,6-6-67 15,-1-3-60-15,-1-13-133 0</inkml:trace>
  <inkml:trace contextRef="#ctx0" brushRef="#br0" timeOffset="-50229.9">25847 17177 690 0,'0'0'93'0,"0"0"31"16,0 0-28-16,0 0 2 16,0 0-34-16,0 0-13 15,20-79-20-15,-7 74-20 16,3 5-7-16,7 0-4 15,-1 0 0-15,4 5 4 16,-3 17-4-16,-8 5 0 16,-10 3 2-16,-5 10-1 15,0 0 0-15,-18-2-1 16,-4 0 0-16,0-10 0 16,6-6 0-16,3-8 0 15,8-6 8-15,3-8 3 16,2 4 11-16,0-4-15 0,0 0 0 15,0 0 30-15,0 0-21 16,20 0-10-16,13 0 11 16,7 0-15-16,5-8-2 15,-3-2-9-15,-1 2-47 16,1 0 31-16,-2-2-63 16,-3 2-42-16,-2-2-36 15,-12 2-141-15</inkml:trace>
  <inkml:trace contextRef="#ctx0" brushRef="#br0" timeOffset="-49854.9">26476 17062 173 0,'0'0'930'0,"0"0"-835"15,0 0-22-15,0 0-10 16,0 0 3-16,0 0-13 16,0-36-45-16,31 32-8 15,5 4 0-15,-1-2-10 16,-6 2 10-16,-8 0 0 16,-6 0-1-16,-7 0 1 15,0 10-1-15,-6 12-7 0,0 6 8 16,-2 7 27-16,0-3-26 15,0 8-1-15,0-4 12 16,0 0-10-16,0-2 1 16,4-2-3-16,-1 0 0 15,-1-6-16-15,-2-4-7 16,0-4-54-16,0-4-20 16,0-2-61-16,0-6-40 15,0-2-73-15,0-4-352 16</inkml:trace>
  <inkml:trace contextRef="#ctx0" brushRef="#br0" timeOffset="-49658.43">26509 17373 730 0,'0'0'224'0,"0"0"-124"16,0 0 48-16,0 0-53 0,0 0 26 16,0 0-31-16,-29-56-22 15,89 38-59-15,16 4-7 16,13-4-2-16,5 4-14 15,-3 2-49-15,0-2-26 16,-1 6-4-16,-8 2-16 16,-13 2-9-16,-23 4-167 15</inkml:trace>
  <inkml:trace contextRef="#ctx0" brushRef="#br0" timeOffset="-45846.76">23524 17161 621 0,'0'0'16'16,"0"0"-14"-16,0 0 5 15,0 0-7-15,0 0 42 16,0 0 3-16,0 0-13 16,0 0 19-16,-23-6-43 15,23 6-7-15,0 0 24 16,0-4-7-16,0 4 10 15,0-4-25-15,0 0-1 16,0-6 25-16,0 1-18 16,0-4 40-16,0-1-21 0,0-9-7 15,0-3 14 1,0 0-34-16,0-2 0 0,0 6 41 16,0 0-34-1,0 8 14-15,0 10 5 0,0 4-27 16,0 8 1-16,0 28-1 15,0 22 0-15,4 23 18 16,3 9-14-16,0 12 0 16,0 6-4-16,-3-10 6 15,-2-5-11-15,3-13 5 16,-1-16-52-16,1-8 3 16,-5-14-59-16,0-16-38 15,0-8-54-15,-5-18-260 16</inkml:trace>
  <inkml:trace contextRef="#ctx0" brushRef="#br0" timeOffset="-44177.28">23588 16968 479 0,'0'0'63'15,"0"0"-35"-15,0 0 11 0,0 0 29 16,0 0-14-16,0 0-2 16,11-54 18-16,-11 54-49 15,2 0 11-15,-2-4-10 16,2 4 11-16,0-4 23 15,6-2-39-15,0 2-3 16,9 0-3-16,2 0-9 16,14 0 25-16,10 2-27 15,10 2 0-15,9 0 11 16,13 0-8-16,6 0-3 16,6 0 0-16,5 6 4 15,1-2-7-15,-1-4 3 16,3 0 0-16,6 0-1 15,4 0 1-15,6 0 0 16,5 0-2-16,4 0 4 0,9-4-2 16,3-2 0-16,4 2 0 15,2 4 14-15,0-4-13 16,1 4-1-16,-8-4 4 16,-11 4 2-16,-9-4-2 15,-10 4-4-15,-7-4 0 16,-5 2 1-16,-7 2-1 15,-6-4 0-15,-5 0-3 16,-4 4 9-16,-1-4 4 16,0 0-10-16,-2 2 0 15,-4-2 29-15,-3 4-16 16,-1 0-3-16,-6 0-5 0,-2 0 3 16,-1 0-4-1,-2 0-4-15,-5 0 0 0,-6 0-4 16,-3 0 6-16,-6 0-2 15,-2 0 0-15,4 0 0 16,-2-4 10-16,2 0-5 16,2 0-5-16,0-2 38 15,-2 2-35-15,0-4-1 16,-8 4-2-16,-3 2 10 16,-7-2-8-16,-5 4-2 15,-2 0 0-15,-2 0 22 16,2 0-22-16,-2 0 12 15,0 0 1-15,0 0-12 0,0 0 20 16,0 0-21 0,0 10 0-16,0 16 10 0,0 2-8 15,0 6 3-15,-2 6-4 16,0 6 7-16,0 2 16 16,0 6-22-16,2 5-2 15,0-1 33-15,0 0-22 16,0 0-2-16,0 0 7 15,2-2-15-15,6-10 18 16,0-1-19-16,-2-9 0 16,-3-10 2-16,1 2-2 15,-4-10 0-15,0-2-1 0,0-10 4 16,0-2 0-16,0 0-3 16,0-4 0-16,0 0 13 15,-16 0-13-15,-4 0 3 16,-6 0-3-16,-8-8 6 15,-6 2 2-15,-7-2-8 16,-7 4 0-16,-2-2-6 16,-3 6 6-16,-1 0 0 15,-4 0-2-15,-8 0 2 16,-4 0 3-16,-6 0-3 16,-3 0 0-16,3 0-3 15,1 2 3-15,1 2 0 16,-2 0-2-16,-1 0 6 15,0 4-3-15,2-6-1 16,2 2 0-16,2 0-4 0,-4-4 4 16,0 4 0-16,-7 0 0 15,-3-2 1-15,-6-2-11 16,7 4 10-16,3 0 0 16,4 0-4-16,0 0 4 15,6 2-4-15,0-2 2 16,4 4 4-16,4-2-5 15,0-6 3-15,4 4 0 16,3-4-4-16,2 0 4 16,-1 0 0-16,4 0-1 15,-1 4 5-15,0-4-9 16,0 4 5-16,0 0 0 0,4 2-2 16,4-2 4-16,-2 0-2 15,3 0 0-15,0 2 3 16,0 2-4-16,3 0 1 15,1-6 0-15,3 2-3 16,-1 0 3-16,5 0 0 16,5 0-1-16,4-4 2 15,4 4-1-15,3-4 0 16,4 0 0-16,1 0-2 16,3 0 2-16,-1 0 0 15,-1 2-1-15,-7 2 3 16,-6 0-3-16,3-4 1 15,-3 4 0-15,-4-4-2 0,-1 0 2 16,0 6 0-16,1-6-1 16,6 4 4-16,8-4-2 15,5 4-1-15,7-4 0 16,3 0 4-16,4 0-4 16,0 0 0-16,0 0-1 15,0 0 3-15,0 0-1 16,0 0-1-16,0 0-4 15,0 0-4-15,0 4-46 16,0 5-101-16,2 0-52 16,9 0-79-16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5T05:48:26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10376 14319 63 0,'0'0'81'0,"0"0"-17"16,0 0-3-16,0 0-45 16,0 0 49-16,0 0-31 15,0 0-4-15,0-18-30 16,0 18 6-16,0 0-3 15,0 0-3-15,0 0 0 16,0 0-9-16,0 0-4 16,-2 0-7-16,-7 0-22 15,-1 0 2-15,-3 0-5 16,-1 0 13-16,-1 0-11 16,-7 0-64-16,-7 6 35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08:07:2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48 248 24575,'-1'0'0,"1"0"0,-1 0 0,1 0 0,0 0 0,-1 0 0,1 0 0,-1 0 0,1 0 0,0 0 0,-1 0 0,1 0 0,-1 0 0,1 0 0,0-1 0,-1 1 0,1 0 0,-1 0 0,1-1 0,0 1 0,-1 0 0,1 0 0,0-1 0,0 1 0,-1 0 0,1-1 0,0 1 0,0-1 0,-1 1 0,1 0 0,0-1 0,0 1 0,0 0 0,0-1 0,-1 1 0,1-1 0,5-20 0,15-15 0,-6 21 0,0 0 0,1 1 0,0 1 0,1 0 0,1 1 0,0 1 0,0 0 0,25-10 0,-34 17 0,-7 4 0,0 0 0,0-1 0,-1 1 0,1 0 0,0 0 0,0-1 0,-1 1 0,1 0 0,0-1 0,-1 1 0,1-1 0,0 1 0,-1-1 0,1 1 0,-1-1 0,1 1 0,-1-1 0,1 0 0,-1 1 0,1-1 0,-1 0 0,0 1 0,1-1 0,-1 0 0,0 0 0,0 1 0,0-1 0,1 0 0,-1-1 0,-1 2 0,0-1 0,0 0 0,0 0 0,0 1 0,0-1 0,0 0 0,0 1 0,0-1 0,0 1 0,0 0 0,-1-1 0,1 1 0,0 0 0,0-1 0,-2 1 0,-51-3 0,59 3 0,6 0 0,0 0 0,0 0 0,0 2 0,0-1 0,15 5 0,-23-6 0,-1 1 0,1 0 0,0 0 0,-1 0 0,1 0 0,-1 1 0,1-1 0,-1 1 0,0-1 0,1 1 0,-1 0 0,0 0 0,0 0 0,0 0 0,0 0 0,-1 0 0,1 1 0,-1-1 0,1 1 0,-1-1 0,0 1 0,0-1 0,0 1 0,0 0 0,0 0 0,-1-1 0,1 1 0,-1 0 0,0 0 0,0 0 0,0 5 0,0-5 0,-1 1 0,1 0 0,-1-1 0,0 1 0,0 0 0,0-1 0,-1 1 0,1-1 0,-1 0 0,0 1 0,0-1 0,0 0 0,0 0 0,0 0 0,-1 0 0,0-1 0,1 1 0,-4 2 0,0-1 0,0-1 0,0 1 0,-1-1 0,1 0 0,-1-1 0,1 1 0,-1-1 0,0-1 0,-8 2 0,-1-1 0,1-1 0,-1 0 0,0-1 0,0-1 0,0-1 0,1 0 0,-1-1 0,-18-6 0,31 9 0,1-1 0,-1 0 0,0 0 0,1 0 0,0 0 0,-1-1 0,1 1 0,0-1 0,-1 1 0,1-1 0,0 0 0,0 0 0,1 0 0,-1 0 0,0 0 0,1 0 0,-1 0 0,1-1 0,-1 1 0,1-1 0,0 1 0,0-1 0,0 1 0,1-1 0,-1 1 0,1-1 0,-1 0 0,1 0 0,0 1 0,0-6 0,1 3 0,0 1 0,0-1 0,0 1 0,1-1 0,-1 1 0,1-1 0,0 1 0,1 0 0,-1 0 0,1 0 0,0 0 0,0 0 0,0 0 0,0 1 0,0 0 0,7-6 0,-2 4 0,1-1 0,-1 1 0,1 1 0,0-1 0,0 2 0,1-1 0,-1 1 0,1 0 0,13-1 0,-20 3 0,0 1 0,1-1 0,-1 1 0,0 0 0,0 0 0,0 0 0,0 1 0,0-1 0,0 1 0,0-1 0,0 1 0,0 0 0,0 0 0,0 1 0,0-1 0,-1 0 0,1 1 0,0 0 0,-1 0 0,1 0 0,-1 0 0,0 0 0,0 0 0,0 0 0,0 1 0,0-1 0,0 1 0,-1-1 0,1 1 0,-1 0 0,1 0 0,-1 0 0,1 4 0,-2-6 0,1 1 0,-1-1 0,0 1 0,1-1 0,-1 1 0,0-1 0,0 1 0,0-1 0,0 1 0,-1-1 0,1 1 0,0-1 0,-1 1 0,1-1 0,-1 0 0,1 1 0,-1-1 0,1 1 0,-1-1 0,0 0 0,0 0 0,0 1 0,0-1 0,0 0 0,-2 2 0,-2 1 0,-1 0 0,0-1 0,0 1 0,-11 4 0,-18 12 0,33-18 0,0 0 0,0 0 0,0 0 0,0 0 0,1 0 0,-1 0 0,1 0 0,-1 1 0,1-1 0,0 1 0,0-1 0,0 1 0,0-1 0,0 1 0,0 5 0,1-7 0,0 1 0,0 0 0,1-1 0,-1 1 0,0-1 0,1 1 0,0-1 0,-1 1 0,1-1 0,0 1 0,-1-1 0,1 0 0,0 1 0,0-1 0,0 0 0,0 0 0,1 1 0,-1-1 0,0 0 0,0 0 0,1-1 0,-1 1 0,0 0 0,1 0 0,-1 0 0,1-1 0,-1 1 0,3 0 0,0 0 0,1 1 0,-1-1 0,1 1 0,0-2 0,0 1 0,0 0 0,-1-1 0,1 0 0,0 0 0,0 0 0,0-1 0,0 1 0,0-1 0,-1 0 0,1-1 0,0 1 0,-1-1 0,1 0 0,-1 0 0,0-1 0,8-4 0,-12 7 0,1-1 0,-1 1 0,1 0 0,-1-1 0,0 1 0,1-1 0,-1 1 0,0 0 0,0-1 0,1 1 0,-1-1 0,0 1 0,0-1 0,1 1 0,-1-1 0,0 1 0,0-1 0,0 1 0,0-1 0,0 1 0,0-1 0,0 1 0,0-1 0,0 1 0,0-1 0,0 1 0,0-1 0,0 1 0,0-1 0,-1 0 0,-13-8 0,-23 2 0,32 6 0,-9 0 0,0 0 0,-29 1 0,40 1 0,0-1 0,0 0 0,0 1 0,0-1 0,0 1 0,0 0 0,0 0 0,1 0 0,-1 1 0,0-1 0,1 0 0,-1 1 0,1 0 0,-1 0 0,1 0 0,0 0 0,-1 0 0,1 0 0,0 0 0,-2 5 0,3-6 0,1 0 0,-1 0 0,1 0 0,-1 0 0,1 1 0,0-1 0,-1 0 0,1 0 0,0 1 0,0-1 0,0 0 0,0 0 0,0 0 0,0 1 0,0-1 0,1 0 0,-1 0 0,0 1 0,1-1 0,-1 0 0,1 0 0,-1 0 0,1 0 0,-1 0 0,1 0 0,0 0 0,0 0 0,-1 0 0,1 0 0,0 0 0,0 0 0,0 0 0,0-1 0,0 1 0,0 0 0,0-1 0,0 1 0,0 0 0,1-1 0,-1 0 0,0 1 0,0-1 0,0 0 0,2 1 0,5 1 0,1 0 0,-1 0 0,1-1 0,16 1 0,-21-2 0,0 0 0,1 0 0,-1-1 0,0 1 0,0-1 0,1 0 0,-1 0 0,0 0 0,0-1 0,0 0 0,0 1 0,0-1 0,-1-1 0,1 1 0,0 0 0,-1-1 0,0 0 0,0 0 0,6-6 0,-6 4 0,0 0 0,0 0 0,0 0 0,-1-1 0,1 1 0,-2-1 0,1 0 0,0 0 0,-1 0 0,0 0 0,0 0 0,-1 0 0,0-10 0,0 13 0,0 1 0,0-1 0,-1 0 0,1 1 0,0-1 0,-1 0 0,0 1 0,0-1 0,0 0 0,0 1 0,0 0 0,0-1 0,-1 1 0,1 0 0,-1-1 0,1 1 0,-1 0 0,0 0 0,0 0 0,0 1 0,0-1 0,0 0 0,-1 1 0,1-1 0,0 1 0,-5-2 0,-3 0 0,0 0 0,0 1 0,-1 0 0,1 1 0,-16-1 0,5 1 0,20 0 0,0 1 0,0 0 0,-1 0 0,1 0 0,0 0 0,0 0 0,-1 0 0,1 0 0,0 0 0,0 0 0,0 1 0,-1-1 0,1 0 0,0 1 0,0-1 0,0 1 0,0-1 0,0 1 0,0 0 0,0-1 0,-2 2 0,3-1 0,0 0 0,-1 0 0,1 0 0,-1 1 0,1-1 0,0 0 0,0 0 0,0 0 0,0 0 0,0 0 0,0 0 0,0 0 0,0 0 0,0 0 0,0 1 0,0-1 0,1 0 0,-1 0 0,1 1 0,4 8 0,0 1 0,1-1 0,12 17 0,-10-15 0,75 100-1365,-69-93-5461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08:07:3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08:07:3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C49F-FB31-4C8F-B0D3-5EFAEDDFBEDA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3B8B4-1CB7-4793-AB8C-032C1C6AE2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934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0A59F44-9F58-4C2B-A2A4-756AA6ADFD18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75510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4D830EA-2BCF-4066-B4E0-2F85527947E7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97660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DEBBE-CEF2-45E9-8444-75AB5939A077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223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E708A31-4E11-4FAB-874D-78F1D472B4C4}" type="slidenum">
              <a:rPr lang="en-US" altLang="en-US" sz="1200" smtClean="0"/>
              <a:pPr/>
              <a:t>47</a:t>
            </a:fld>
            <a:endParaRPr lang="en-US" alt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20506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7BD3B-B476-49CE-8DFF-E5EB42111FC7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721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B42D-EA5C-423C-A806-0CBC215512AE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235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ECB-F9A8-439B-A1C9-870B9369BE25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6E751-18A8-4D9C-9007-0CB2FC86FDDE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305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ECB-F9A8-439B-A1C9-870B9369BE25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6E751-18A8-4D9C-9007-0CB2FC86F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814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ECB-F9A8-439B-A1C9-870B9369BE25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6E751-18A8-4D9C-9007-0CB2FC86F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20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ECB-F9A8-439B-A1C9-870B9369BE25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6E751-18A8-4D9C-9007-0CB2FC86F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29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ECB-F9A8-439B-A1C9-870B9369BE25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6E751-18A8-4D9C-9007-0CB2FC86FDDE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410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ECB-F9A8-439B-A1C9-870B9369BE25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6E751-18A8-4D9C-9007-0CB2FC86F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04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ECB-F9A8-439B-A1C9-870B9369BE25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6E751-18A8-4D9C-9007-0CB2FC86F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5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ECB-F9A8-439B-A1C9-870B9369BE25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6E751-18A8-4D9C-9007-0CB2FC86F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222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ECB-F9A8-439B-A1C9-870B9369BE25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6E751-18A8-4D9C-9007-0CB2FC86F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937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2065ECB-F9A8-439B-A1C9-870B9369BE25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506E751-18A8-4D9C-9007-0CB2FC86F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38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5ECB-F9A8-439B-A1C9-870B9369BE25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6E751-18A8-4D9C-9007-0CB2FC86F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18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2065ECB-F9A8-439B-A1C9-870B9369BE25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506E751-18A8-4D9C-9007-0CB2FC86FDDE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066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customXml" Target="../ink/ink8.xml"/><Relationship Id="rId7" Type="http://schemas.openxmlformats.org/officeDocument/2006/relationships/customXml" Target="../ink/ink11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5" Type="http://schemas.openxmlformats.org/officeDocument/2006/relationships/customXml" Target="../ink/ink9.xml"/><Relationship Id="rId4" Type="http://schemas.openxmlformats.org/officeDocument/2006/relationships/image" Target="../media/image26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C8FA-7CDC-450A-9CBD-20E1BB498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156" y="1452367"/>
            <a:ext cx="9500964" cy="2098226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Computer Organization &amp;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49B50-A1F3-427E-94BF-ED9BB7F37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155" y="4529588"/>
            <a:ext cx="10009947" cy="1770139"/>
          </a:xfrm>
        </p:spPr>
        <p:txBody>
          <a:bodyPr>
            <a:normAutofit/>
          </a:bodyPr>
          <a:lstStyle/>
          <a:p>
            <a:r>
              <a:rPr lang="en-IN" dirty="0" err="1"/>
              <a:t>Dr.</a:t>
            </a:r>
            <a:r>
              <a:rPr lang="en-IN" dirty="0"/>
              <a:t> S Saritha</a:t>
            </a:r>
          </a:p>
          <a:p>
            <a:r>
              <a:rPr lang="en-IN" dirty="0"/>
              <a:t>Associate Professor </a:t>
            </a:r>
          </a:p>
          <a:p>
            <a:r>
              <a:rPr lang="en-IN" dirty="0"/>
              <a:t>SENSE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8D2BB18-BDE5-4AA5-9ACA-A64F9852C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31F9-00BA-4617-A352-BD1A4A9C6C38}" type="datetime3">
              <a:rPr lang="en-US" smtClean="0"/>
              <a:t>18 January 2025</a:t>
            </a:fld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BBCE691-5314-4CC1-81E6-53A225A93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560EB31-0677-4570-B1AA-92E9B5136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19263-9AC0-4996-BAF5-18C163A2CBE4}" type="slidenum">
              <a:rPr lang="en-IN" smtClean="0"/>
              <a:t>1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6C311-2D2A-40A6-A58E-967522F1ADE7}"/>
              </a:ext>
            </a:extLst>
          </p:cNvPr>
          <p:cNvSpPr txBox="1"/>
          <p:nvPr/>
        </p:nvSpPr>
        <p:spPr>
          <a:xfrm>
            <a:off x="5017774" y="3618562"/>
            <a:ext cx="2558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ECE 2002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654545-B986-4484-9E8E-CFBC277635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82" y="199129"/>
            <a:ext cx="2959835" cy="91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60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4E2F-FF1C-4125-935A-491E7BD57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2’s complement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419B6-ECD5-4CFB-AEE9-9457F9F4B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Now, for a negative number the sign bit,           is one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The remaining               bits can take on any one of           values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Therefore, the range of negative integers that can be represented is from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The weight of the most significant bit is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This is the convention used in 2’s complement representation, yielding the following expression for negative numbers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ABB48-FFA9-499E-B3E6-45680D8E6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E470-7A25-4C2B-B9EC-89A2740A5E4A}" type="datetime3">
              <a:rPr lang="en-US" smtClean="0"/>
              <a:t>18 January 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00B54-E0C7-4854-9F11-33FEACF99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47515-573C-4EDF-8D10-B30F35F00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10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722CC2-037E-4996-AF5F-4DBE4E6F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209" y="1851326"/>
            <a:ext cx="582551" cy="3339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2488F-6758-4B8E-AFDA-D6739EA28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441" y="2268730"/>
            <a:ext cx="769040" cy="300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A225A-4CDA-4D08-893F-B9FBD799B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059" y="2750978"/>
            <a:ext cx="1451322" cy="303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56D91B-595C-48A7-AC4D-C0F6392CC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889" y="3190527"/>
            <a:ext cx="649151" cy="2800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B00A47-0A88-4A6C-BB91-C3C5CD3D6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6078" y="4186590"/>
            <a:ext cx="2679843" cy="6287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5DF080-1711-4259-875D-6DB5222F6C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2076" y="2258570"/>
            <a:ext cx="536298" cy="31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948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CD94898F-F58B-AE57-4C1B-15339341D9F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IEEE standard to Decimal Floating Point Conversion</a:t>
            </a:r>
            <a:r>
              <a:rPr lang="en-US" altLang="en-US" sz="240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B44960B6-D2A9-00D6-561D-7C41B87BA378}"/>
              </a:ext>
            </a:extLst>
          </p:cNvPr>
          <p:cNvSpPr txBox="1">
            <a:spLocks noGrp="1" noChangeArrowheads="1"/>
          </p:cNvSpPr>
          <p:nvPr>
            <p:ph type="body" sz="half" idx="1"/>
          </p:nvPr>
        </p:nvSpPr>
        <p:spPr>
          <a:xfrm>
            <a:off x="2133600" y="2286000"/>
            <a:ext cx="7620000" cy="4114800"/>
          </a:xfrm>
        </p:spPr>
        <p:txBody>
          <a:bodyPr/>
          <a:lstStyle/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 2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Convert the following 32 bit binary number to its decimal floating point equivalent:</a:t>
            </a:r>
          </a:p>
          <a:p>
            <a:pPr algn="just" eaLnBrk="1" hangingPunct="1">
              <a:buSzTx/>
              <a:buFont typeface="Arial" panose="020B0604020202020204" pitchFamily="34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	</a:t>
            </a:r>
            <a:r>
              <a:rPr lang="en-US" altLang="en-US" u="sng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Sign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en-US" altLang="en-US" u="sng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Exponent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</a:t>
            </a:r>
            <a:r>
              <a:rPr lang="en-US" altLang="en-US" u="sng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Mantissa</a:t>
            </a:r>
          </a:p>
          <a:p>
            <a:pPr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		10000011		10011000..0</a:t>
            </a:r>
          </a:p>
          <a:p>
            <a:pPr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 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B3057AD5-2871-6DD7-3670-E54E8065E69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IEEE standard to Decimal Floating Point Conversion</a:t>
            </a:r>
            <a:r>
              <a:rPr lang="en-US" altLang="en-US" sz="2400">
                <a:latin typeface="Calibri Light" panose="020F0302020204030204" pitchFamily="34" charset="0"/>
                <a:cs typeface="Calibri Light" panose="020F0302020204030204" pitchFamily="34" charset="0"/>
              </a:rPr>
              <a:t>..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03F963F8-6EA6-9411-7B00-A00FB11324BD}"/>
              </a:ext>
            </a:extLst>
          </p:cNvPr>
          <p:cNvSpPr txBox="1">
            <a:spLocks noGrp="1" noChangeArrowheads="1"/>
          </p:cNvSpPr>
          <p:nvPr>
            <p:ph type="body" sz="half" idx="1"/>
          </p:nvPr>
        </p:nvSpPr>
        <p:spPr>
          <a:xfrm>
            <a:off x="2057400" y="2209800"/>
            <a:ext cx="7772400" cy="4114800"/>
          </a:xfrm>
        </p:spPr>
        <p:txBody>
          <a:bodyPr/>
          <a:lstStyle/>
          <a:p>
            <a:pPr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Step 1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Extract the biased exponent and unbias it</a:t>
            </a:r>
          </a:p>
          <a:p>
            <a:pPr algn="just" eaLnBrk="1" hangingPunct="1">
              <a:buSzTx/>
              <a:buFont typeface="Arial" panose="020B0604020202020204" pitchFamily="34" charset="0"/>
              <a:buNone/>
            </a:pPr>
            <a:b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Biased exponent = 1000011</a:t>
            </a:r>
            <a:r>
              <a:rPr lang="en-US" altLang="en-US" baseline="-25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=  </a:t>
            </a: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131</a:t>
            </a:r>
            <a:r>
              <a:rPr lang="en-US" altLang="en-US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10</a:t>
            </a:r>
            <a:endParaRPr lang="en-US" altLang="en-US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 eaLnBrk="1" hangingPunct="1">
              <a:buSzTx/>
              <a:buFont typeface="Arial" panose="020B0604020202020204" pitchFamily="34" charset="0"/>
              <a:buNone/>
            </a:pPr>
            <a:endParaRPr lang="en-US" altLang="en-US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Unbiased Exponent:  131 – 127 =   </a:t>
            </a: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83EAC7F-A42E-5CFA-BCFD-F517BA49E55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IEEE standard to Decimal Floating Point Conversion</a:t>
            </a:r>
            <a:r>
              <a:rPr lang="en-US" altLang="en-US" sz="2400">
                <a:latin typeface="Calibri Light" panose="020F0302020204030204" pitchFamily="34" charset="0"/>
                <a:cs typeface="Calibri Light" panose="020F0302020204030204" pitchFamily="34" charset="0"/>
              </a:rPr>
              <a:t>..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4F0E2BD-C9D8-B751-0FD0-A23041967420}"/>
              </a:ext>
            </a:extLst>
          </p:cNvPr>
          <p:cNvSpPr txBox="1">
            <a:spLocks noGrp="1" noChangeArrowheads="1"/>
          </p:cNvSpPr>
          <p:nvPr>
            <p:ph type="body" sz="half" idx="1"/>
          </p:nvPr>
        </p:nvSpPr>
        <p:spPr>
          <a:xfrm>
            <a:off x="2209800" y="2286000"/>
            <a:ext cx="7772400" cy="4114800"/>
          </a:xfrm>
        </p:spPr>
        <p:txBody>
          <a:bodyPr/>
          <a:lstStyle/>
          <a:p>
            <a:pPr marL="457200" indent="-457200"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Step 2: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Write Normalized number in the form:</a:t>
            </a:r>
          </a:p>
          <a:p>
            <a:pPr marL="457200" indent="-457200" algn="just" eaLnBrk="1" hangingPunct="1">
              <a:buSzTx/>
              <a:buFont typeface="Arial" panose="020B0604020202020204" pitchFamily="34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457200" indent="-457200"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1 .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____________  x   2  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----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en-US" u="sng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  <a:p>
            <a:pPr marL="457200" indent="-457200" algn="just" eaLnBrk="1" hangingPunct="1">
              <a:buSzTx/>
              <a:buFont typeface="Arial" panose="020B0604020202020204" pitchFamily="34" charset="0"/>
              <a:buNone/>
            </a:pPr>
            <a:endParaRPr lang="en-US" altLang="en-US" u="sng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457200" indent="-457200"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For our number:</a:t>
            </a:r>
          </a:p>
          <a:p>
            <a:pPr marL="457200" indent="-457200"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	</a:t>
            </a:r>
            <a:r>
              <a:rPr lang="en-US" altLang="en-US" sz="36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1.10011  x 2 </a:t>
            </a:r>
            <a:r>
              <a:rPr lang="en-US" altLang="en-US" sz="3600" baseline="30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39940" name="Text Box 4">
            <a:extLst>
              <a:ext uri="{FF2B5EF4-FFF2-40B4-BE49-F238E27FC236}">
                <a16:creationId xmlns:a16="http://schemas.microsoft.com/office/drawing/2014/main" id="{2D928D8E-D7A3-E52B-E13C-001478EC6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638" y="3263900"/>
            <a:ext cx="1889125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/>
          <a:p>
            <a:pPr eaLnBrk="1">
              <a:spcBef>
                <a:spcPts val="1600"/>
              </a:spcBef>
            </a:pPr>
            <a:r>
              <a:rPr lang="en-US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Mantissa</a:t>
            </a:r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970FC946-F016-92B4-F16A-4121BF2E4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838" y="2667000"/>
            <a:ext cx="150812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/>
          <a:p>
            <a:pPr eaLnBrk="1">
              <a:spcBef>
                <a:spcPts val="1600"/>
              </a:spcBef>
            </a:pPr>
            <a:r>
              <a:rPr lang="en-US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</a:t>
            </a:r>
            <a:r>
              <a:rPr lang="en-US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Exponent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BFCB409F-D830-330B-BBEE-0B2D8597E6F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IEEE standard to Decimal Floating Point Conversion</a:t>
            </a:r>
            <a:r>
              <a:rPr lang="en-US" altLang="en-US" sz="240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239" name="Rectangle 3">
            <a:extLst>
              <a:ext uri="{FF2B5EF4-FFF2-40B4-BE49-F238E27FC236}">
                <a16:creationId xmlns:a16="http://schemas.microsoft.com/office/drawing/2014/main" id="{8398E645-6F8F-7760-D4EA-3F0FBCA99DC0}"/>
              </a:ext>
            </a:extLst>
          </p:cNvPr>
          <p:cNvSpPr txBox="1">
            <a:spLocks noGrp="1" noChangeArrowheads="1"/>
          </p:cNvSpPr>
          <p:nvPr>
            <p:ph type="body" sz="half" idx="1"/>
          </p:nvPr>
        </p:nvSpPr>
        <p:spPr>
          <a:xfrm>
            <a:off x="2209800" y="4038600"/>
            <a:ext cx="7620000" cy="2743200"/>
          </a:xfrm>
        </p:spPr>
        <p:txBody>
          <a:bodyPr/>
          <a:lstStyle/>
          <a:p>
            <a:pPr marL="457200" indent="-457200" eaLnBrk="1" hangingPunct="1"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Step 4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 Convert binary number to the FP equivalent (i.e. Add all column values with 1s in them)</a:t>
            </a:r>
          </a:p>
          <a:p>
            <a:pPr marL="457200" indent="-457200" algn="just"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</a:t>
            </a: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11001.1	= 16 + 8 + 1 +.5   </a:t>
            </a:r>
          </a:p>
          <a:p>
            <a:pPr marL="457200" indent="-457200" algn="just"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  <a:p>
            <a:pPr marL="457200" indent="-457200" algn="just"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		</a:t>
            </a:r>
            <a:r>
              <a:rPr lang="en-US" altLang="en-US" sz="36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=   25.5</a:t>
            </a:r>
            <a:r>
              <a:rPr lang="en-US" altLang="en-US" sz="3600" b="1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10</a:t>
            </a:r>
          </a:p>
        </p:txBody>
      </p:sp>
      <p:sp>
        <p:nvSpPr>
          <p:cNvPr id="40964" name="Rectangle 4">
            <a:extLst>
              <a:ext uri="{FF2B5EF4-FFF2-40B4-BE49-F238E27FC236}">
                <a16:creationId xmlns:a16="http://schemas.microsoft.com/office/drawing/2014/main" id="{1A458500-6FDB-5DB6-17F8-0300CA9BF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5838" y="2133600"/>
            <a:ext cx="7680325" cy="219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 marL="457200" indent="-4572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4572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9144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13716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18288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500"/>
              </a:spcBef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Step 3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 Denormalize the binary number from step 2 (i.e.  move the decimal and get rid of (x 2</a:t>
            </a:r>
            <a:r>
              <a:rPr lang="en-US" altLang="en-US" sz="2400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) part:</a:t>
            </a:r>
            <a:endParaRPr lang="en-US" altLang="en-US" sz="2400" b="1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eaLnBrk="1">
              <a:lnSpc>
                <a:spcPct val="90000"/>
              </a:lnSpc>
              <a:spcBef>
                <a:spcPts val="700"/>
              </a:spcBef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</a:t>
            </a:r>
            <a:r>
              <a:rPr lang="en-US" altLang="en-US" sz="3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11001.1</a:t>
            </a:r>
            <a:r>
              <a:rPr lang="en-US" altLang="en-US" sz="3200" baseline="-30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 	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(positive exponent – move right) </a:t>
            </a:r>
          </a:p>
          <a:p>
            <a:pPr eaLnBrk="1">
              <a:lnSpc>
                <a:spcPct val="90000"/>
              </a:lnSpc>
              <a:spcBef>
                <a:spcPts val="600"/>
              </a:spcBef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 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animBg="1" advAuto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icture 1" descr="Picture 1">
            <a:extLst>
              <a:ext uri="{FF2B5EF4-FFF2-40B4-BE49-F238E27FC236}">
                <a16:creationId xmlns:a16="http://schemas.microsoft.com/office/drawing/2014/main" id="{4432ADDF-D9A2-CA51-BC72-EDB05A993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6" b="68707"/>
          <a:stretch>
            <a:fillRect/>
          </a:stretch>
        </p:blipFill>
        <p:spPr bwMode="auto">
          <a:xfrm>
            <a:off x="688975" y="1101725"/>
            <a:ext cx="10742613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43" name="Picture 3" descr="Picture 3">
            <a:extLst>
              <a:ext uri="{FF2B5EF4-FFF2-40B4-BE49-F238E27FC236}">
                <a16:creationId xmlns:a16="http://schemas.microsoft.com/office/drawing/2014/main" id="{FD0C73C7-F771-29EA-56EE-5DC1BEC33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2438400"/>
            <a:ext cx="10931525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44" name="TextBox 4">
            <a:extLst>
              <a:ext uri="{FF2B5EF4-FFF2-40B4-BE49-F238E27FC236}">
                <a16:creationId xmlns:a16="http://schemas.microsoft.com/office/drawing/2014/main" id="{BCD4FA1E-DCAB-FE89-CCD3-0A9723717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5" y="98425"/>
            <a:ext cx="19637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/>
          <a:p>
            <a:pPr eaLnBrk="1"/>
            <a:r>
              <a:rPr lang="en-US" altLang="en-US" sz="3600" b="1"/>
              <a:t>Examples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animBg="1" advAuto="0"/>
      <p:bldP spid="243" grpId="0" animBg="1" advAuto="0"/>
      <p:bldP spid="244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4E2F-FF1C-4125-935A-491E7BD57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2’s complement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419B6-ECD5-4CFB-AEE9-9457F9F4B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85391"/>
            <a:ext cx="6177279" cy="2315819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For                  , the term                               and the equation defines a </a:t>
            </a:r>
            <a:r>
              <a:rPr lang="en-IN" dirty="0"/>
              <a:t>non-negative integer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 When                 , the term            is subtracted from the summation term, yielding a negative integer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876B1-338B-41A7-A41B-E1FD64721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C6AB8-9A65-4C4C-85B8-46694741818A}" type="datetime3">
              <a:rPr lang="en-US" smtClean="0"/>
              <a:t>18 January 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624846-442F-4177-A6F0-36BFC7AAD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8459E4-FED0-4AEF-BDCF-68608B8E6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11</a:t>
            </a:fld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B00A47-0A88-4A6C-BB91-C3C5CD3D6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89" y="156498"/>
            <a:ext cx="3336235" cy="782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A90C8-F10C-4EC5-BE8F-75AD8ED51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689" y="2441406"/>
            <a:ext cx="977072" cy="269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7E3F6F-7B10-4450-AD93-A9114CE43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662" y="2411899"/>
            <a:ext cx="1454178" cy="291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59C37-66FA-4254-AACE-A255CF1A0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8671" y="3159678"/>
            <a:ext cx="1000336" cy="2693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96902B-6D12-4996-8CD8-06866FFAA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790" y="3068156"/>
            <a:ext cx="572233" cy="321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E2510F-16AF-4C1D-B972-92E599985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440" y="1777796"/>
            <a:ext cx="4734146" cy="455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9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A5F34-C796-4269-B4EE-2CA8A668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FDDBE-6B98-41E7-9FF9-02C13BD6E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Consider an n-bit sequence of binary digits                           interpreted as a 2’s complement integer A, so that its value is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If A is a positive number, the rule clearly works. Now, if A is negative and we want</a:t>
            </a:r>
            <a:br>
              <a:rPr lang="en-US" dirty="0"/>
            </a:br>
            <a:r>
              <a:rPr lang="en-US" dirty="0"/>
              <a:t>to construct an m-bit representation, with m &gt; n. Then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 algn="just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3FD17-C1D7-4FD3-811A-F9BB0280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EB6FA-4BD0-4F7D-9D43-83C96A89A15B}" type="datetime3">
              <a:rPr lang="en-US" smtClean="0"/>
              <a:t>18 January 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960EA-8FE1-45D0-8061-F5571F66A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BFD617-FAC4-40BE-972A-01F4B4E2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12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48466-EAD1-4078-8B81-CB4EAF12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040" y="1894212"/>
            <a:ext cx="1699120" cy="271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893C64-E280-4A10-94CF-28431A13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093" y="2536118"/>
            <a:ext cx="3426974" cy="787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01986-CA27-4AEA-831A-7534C083D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519" y="4394625"/>
            <a:ext cx="3328868" cy="7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28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4E2F-FF1C-4125-935A-491E7BD57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2’s complement using value box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419B6-ECD5-4CFB-AEE9-9457F9F4B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The nature of 2’s complement representation is a value box, in which the value on the far right in the box is            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Each succeeding position to the left is double in value, until the leftmost position, which is negated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The most negative 2’s complement number that can be represented is           i.e. if any of the bits other than the sign bit is one, it adds a positive amount to the number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D7142-0CFA-4FA5-95D8-74FDEB794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8D8AF-FE3C-4846-B0F0-D3810C3AFCE2}" type="datetime3">
              <a:rPr lang="en-US" smtClean="0"/>
              <a:t>18 January 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20228-23B2-4E23-927A-3C8E50836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E4578-48BC-4B4F-A5EE-8C819DEE4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13</a:t>
            </a:fld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F480CB-FDA5-4721-8CCD-0F45037DA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389" y="3322319"/>
            <a:ext cx="571879" cy="2466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E42402-712A-4EC6-A940-B61F36F16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578" y="2123441"/>
            <a:ext cx="559733" cy="3116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86E748-352C-4797-B573-F59DC44C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317" y="3988917"/>
            <a:ext cx="5095562" cy="870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53A18-F8FB-4C14-A867-273B387A9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316" y="4953442"/>
            <a:ext cx="5907609" cy="111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7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D5A572-9EB1-43A2-816A-51840B3ED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D5675-3106-46D7-825D-8B6FDAF5C31A}" type="datetime3">
              <a:rPr lang="en-US" smtClean="0"/>
              <a:t>18 January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9211BE-A036-4C6A-9726-CDD0EF75B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6738F-6F34-431E-BC23-01F80FF4C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14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B0477F4-20FD-411A-A736-7963ACE132A0}"/>
                  </a:ext>
                </a:extLst>
              </p14:cNvPr>
              <p14:cNvContentPartPr/>
              <p14:nvPr/>
            </p14:nvContentPartPr>
            <p14:xfrm>
              <a:off x="126360" y="4320"/>
              <a:ext cx="12060000" cy="655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B0477F4-20FD-411A-A736-7963ACE132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000" y="-5040"/>
                <a:ext cx="12078720" cy="657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890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6B19D3-FBCB-428A-BF46-D9BF55CB9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5C2A-BFFC-4D09-B740-241D1D95C182}" type="datetime3">
              <a:rPr lang="en-US" smtClean="0"/>
              <a:t>18 January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A2311-0C8B-4868-ABE0-0061D325B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8F2C6-FACB-49D5-9696-8A21557E5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15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A19A26F-6EEB-41CE-896E-CADCAC8D44EB}"/>
                  </a:ext>
                </a:extLst>
              </p14:cNvPr>
              <p14:cNvContentPartPr/>
              <p14:nvPr/>
            </p14:nvContentPartPr>
            <p14:xfrm>
              <a:off x="98640" y="230760"/>
              <a:ext cx="12092760" cy="6074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A19A26F-6EEB-41CE-896E-CADCAC8D44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80" y="221400"/>
                <a:ext cx="12111480" cy="609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3636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59555-193C-49C9-B043-9C0DB3B60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2504-2992-4CF1-BA3C-AF1FE79DEAB4}" type="datetime3">
              <a:rPr lang="en-US" smtClean="0"/>
              <a:t>18 January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3BB6B5-A7C6-4E78-A7A0-54276505C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3CF3C-BBD2-4D7C-A207-771C328E0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16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FBBC3CA-CAE1-4C9F-B04B-6CC5B5D5ED04}"/>
                  </a:ext>
                </a:extLst>
              </p14:cNvPr>
              <p14:cNvContentPartPr/>
              <p14:nvPr/>
            </p14:nvContentPartPr>
            <p14:xfrm>
              <a:off x="122400" y="62640"/>
              <a:ext cx="10945080" cy="632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FBBC3CA-CAE1-4C9F-B04B-6CC5B5D5ED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040" y="53280"/>
                <a:ext cx="10963800" cy="63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8255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BDD47B-A732-40BF-BEBF-25C5F566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749DD-73B5-476E-8212-091F489B5295}" type="datetime3">
              <a:rPr lang="en-US" smtClean="0"/>
              <a:t>18 January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8447B-E540-4A5A-80D5-69033C4B8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3CE89-EC06-45AA-91DB-8A241A71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17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D04AA4-B17F-4761-964A-D7764A4F5D59}"/>
                  </a:ext>
                </a:extLst>
              </p14:cNvPr>
              <p14:cNvContentPartPr/>
              <p14:nvPr/>
            </p14:nvContentPartPr>
            <p14:xfrm>
              <a:off x="53640" y="79200"/>
              <a:ext cx="12100680" cy="6362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D04AA4-B17F-4761-964A-D7764A4F5D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80" y="69840"/>
                <a:ext cx="12119400" cy="63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9861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4E2F-FF1C-4125-935A-491E7BD57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Converting between different bit lengths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419B6-ECD5-4CFB-AEE9-9457F9F4B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It is sometimes desirable to take an </a:t>
            </a:r>
            <a:r>
              <a:rPr lang="en-US" i="1" dirty="0"/>
              <a:t>n</a:t>
            </a:r>
            <a:r>
              <a:rPr lang="en-US" dirty="0"/>
              <a:t>-bit integer and store it in </a:t>
            </a:r>
            <a:r>
              <a:rPr lang="en-US" i="1" dirty="0"/>
              <a:t>m</a:t>
            </a:r>
            <a:r>
              <a:rPr lang="en-US" dirty="0"/>
              <a:t> bits, where m &gt; 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In sign-magnitude notation, this is easily accomplished: simply move the sign bit to</a:t>
            </a:r>
            <a:br>
              <a:rPr lang="en-US" dirty="0"/>
            </a:br>
            <a:r>
              <a:rPr lang="en-US" dirty="0"/>
              <a:t>the new leftmost position and fill in with zeros.</a:t>
            </a:r>
          </a:p>
          <a:p>
            <a:pPr marL="0" indent="0" algn="just">
              <a:buNone/>
            </a:pPr>
            <a:endParaRPr lang="en-US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 For 2’s complement negative numbers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71D12-9150-425C-9F5D-584498C5D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9919-C570-4188-B81A-C556B99B3724}" type="datetime3">
              <a:rPr lang="en-US" smtClean="0"/>
              <a:t>18 January 2025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97D596-2494-46B9-9DF4-AE08CF175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19CDB9-AF85-41C8-B538-F8EB8F6D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18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ABF8A-7353-45DE-9518-A1F846651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38" y="4128228"/>
            <a:ext cx="8065520" cy="15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5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4E2F-FF1C-4125-935A-491E7BD57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Converting between different bit lengths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419B6-ECD5-4CFB-AEE9-9457F9F4B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The rule for 2’s complement integers is to move the sign bit to the new leftmost position and fill in with copies of the sign bit.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For positive numbers, fill in with zeros, and for negative numbers, fill in with ones. This is called sign extension.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F8F0-176F-4529-B91F-E3E74F49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CF765-63EE-4E06-BC70-03D124C21E86}" type="datetime3">
              <a:rPr lang="en-US" smtClean="0"/>
              <a:t>18 January 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A26B1-7D07-4D7F-A18E-BFF362E1F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9BE9B-92FA-454B-8C65-C32F56153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19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C7D94-1FBE-402C-BAA3-656B9260D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908" y="4083947"/>
            <a:ext cx="6828183" cy="6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8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81" y="365125"/>
            <a:ext cx="7669161" cy="285653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3600" dirty="0">
                <a:latin typeface="+mn-lt"/>
                <a:cs typeface="Times New Roman" panose="02020603050405020304" pitchFamily="18" charset="0"/>
              </a:rPr>
            </a:br>
            <a:r>
              <a:rPr lang="en-US" sz="3600" dirty="0">
                <a:latin typeface="+mn-lt"/>
                <a:cs typeface="Times New Roman" panose="02020603050405020304" pitchFamily="18" charset="0"/>
              </a:rPr>
              <a:t>Text Book:</a:t>
            </a:r>
            <a:br>
              <a:rPr lang="en-US" sz="3600" dirty="0">
                <a:latin typeface="+mn-lt"/>
                <a:cs typeface="Times New Roman" panose="02020603050405020304" pitchFamily="18" charset="0"/>
              </a:rPr>
            </a:br>
            <a:br>
              <a:rPr lang="en-US" sz="3600" dirty="0">
                <a:latin typeface="+mn-lt"/>
                <a:cs typeface="Times New Roman" panose="02020603050405020304" pitchFamily="18" charset="0"/>
              </a:rPr>
            </a:br>
            <a:r>
              <a:rPr lang="en-US" sz="3600" dirty="0">
                <a:latin typeface="+mn-lt"/>
                <a:cs typeface="Times New Roman" panose="02020603050405020304" pitchFamily="18" charset="0"/>
              </a:rPr>
              <a:t>William Stallings, Computer Organization and Architecture: Designing for Performance, Pearson Education, Tenth Edition,2013</a:t>
            </a:r>
            <a:endParaRPr lang="en-IN" sz="36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074" name="Picture 2" descr="Computer Organization and Architecture : Designing for Performance 10 Edi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663" y="365125"/>
            <a:ext cx="2685072" cy="365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878D86-FA4A-AC21-D98D-7FFB069F1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25CD-2988-48EC-9124-2404649EE57C}" type="datetime3">
              <a:rPr lang="en-US" smtClean="0"/>
              <a:t>18 January 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92546-96FE-660E-3C1B-689ECF316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B490B-55C2-6796-F838-8B1A719E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2</a:t>
            </a:fld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48929" y="4267200"/>
            <a:ext cx="1138933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cs typeface="Times New Roman" panose="02020603050405020304" pitchFamily="18" charset="0"/>
              </a:rPr>
              <a:t>Books:</a:t>
            </a:r>
          </a:p>
          <a:p>
            <a:r>
              <a:rPr lang="en-IN" sz="2000" dirty="0">
                <a:cs typeface="Times New Roman" panose="02020603050405020304" pitchFamily="18" charset="0"/>
              </a:rPr>
              <a:t>1. </a:t>
            </a:r>
            <a:r>
              <a:rPr lang="en-US" sz="2000" dirty="0">
                <a:cs typeface="Times New Roman" panose="02020603050405020304" pitchFamily="18" charset="0"/>
              </a:rPr>
              <a:t>M. Morris Mano, </a:t>
            </a:r>
            <a:r>
              <a:rPr lang="en-US" sz="2000" dirty="0" err="1">
                <a:cs typeface="Times New Roman" panose="02020603050405020304" pitchFamily="18" charset="0"/>
              </a:rPr>
              <a:t>Rajib</a:t>
            </a:r>
            <a:r>
              <a:rPr lang="en-US" sz="2000" dirty="0">
                <a:cs typeface="Times New Roman" panose="02020603050405020304" pitchFamily="18" charset="0"/>
              </a:rPr>
              <a:t> Mall, Computer System Architecture, Pearson Education Third Edition,2017.</a:t>
            </a:r>
          </a:p>
          <a:p>
            <a:r>
              <a:rPr lang="en-US" sz="2000" dirty="0">
                <a:cs typeface="Times New Roman" panose="02020603050405020304" pitchFamily="18" charset="0"/>
              </a:rPr>
              <a:t>2. Carl </a:t>
            </a:r>
            <a:r>
              <a:rPr lang="en-US" sz="2000" dirty="0" err="1">
                <a:cs typeface="Times New Roman" panose="02020603050405020304" pitchFamily="18" charset="0"/>
              </a:rPr>
              <a:t>Hamacher</a:t>
            </a:r>
            <a:r>
              <a:rPr lang="en-US" sz="2000" dirty="0"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cs typeface="Times New Roman" panose="02020603050405020304" pitchFamily="18" charset="0"/>
              </a:rPr>
              <a:t>Zvonkovranesic</a:t>
            </a:r>
            <a:r>
              <a:rPr lang="en-US" sz="2000" dirty="0"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cs typeface="Times New Roman" panose="02020603050405020304" pitchFamily="18" charset="0"/>
              </a:rPr>
              <a:t>Safwat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Zaky</a:t>
            </a:r>
            <a:r>
              <a:rPr lang="en-US" sz="2000" dirty="0">
                <a:cs typeface="Times New Roman" panose="02020603050405020304" pitchFamily="18" charset="0"/>
              </a:rPr>
              <a:t> ,  Computer Organization, McGraw Hill, Fifth Edition,2011.</a:t>
            </a:r>
            <a:endParaRPr lang="en-IN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824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4D32-FD31-4A1B-8D65-F5C14D1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Integer arithmetic: negation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B097-8D44-4AA9-A866-1160E7BFD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In sign-magnitude representation, the rule for forming the negation of an integer is simple: invert the sign bit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dirty="0"/>
              <a:t>In 2’s complement notation,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/>
              <a:t>Take the Boolean complement of each bit of the integer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/>
              <a:t>Treating the result as an unsigned binary integer, add 1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F6308-59F5-4C9B-8627-ABFC4183E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F86B-32E1-4343-A45A-65CE56EE8F1D}" type="datetime3">
              <a:rPr lang="en-US" smtClean="0"/>
              <a:t>18 January 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9F7B4-3477-4900-8D88-9F67AEFA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954EA-2F6C-474E-A694-688C02A2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20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F48AA-3F55-4D66-8219-65085702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587" y="4237703"/>
            <a:ext cx="6712826" cy="16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5148-7BD2-40D0-B061-1DB12BEB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302" y="286604"/>
            <a:ext cx="9905378" cy="1038344"/>
          </a:xfrm>
        </p:spPr>
        <p:txBody>
          <a:bodyPr/>
          <a:lstStyle/>
          <a:p>
            <a:r>
              <a:rPr lang="en-IN" dirty="0"/>
              <a:t>Integer arithmetic: Addition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79F150-D6C5-4D65-B8BE-D66F8FD25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F057B-229E-4F11-ACEC-8CD3ADA7B837}" type="datetime3">
              <a:rPr lang="en-US" smtClean="0"/>
              <a:t>18 January 2025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74CE11-D47F-4F7D-AD85-230F9AC91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F66694-9E77-4B89-B31D-D13A0BE8B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21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28E8-3E4C-44BB-AA18-87FDFC26E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431" y="1504399"/>
            <a:ext cx="7367859" cy="470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29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5148-7BD2-40D0-B061-1DB12BEB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Integer arithmetic: Addition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9C9FD0-0417-4014-9394-8BCA3759B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3FABC-A616-4448-91D3-5A7CF3DCFC1B}" type="datetime3">
              <a:rPr lang="en-US" smtClean="0"/>
              <a:t>18 January 2025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259D85-EC24-4345-85AE-62C84BAB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D2F2E4-DBB2-4307-9750-80E61A5C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22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28E8-3E4C-44BB-AA18-87FDFC26E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70" y="1737360"/>
            <a:ext cx="7367859" cy="47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52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5148-7BD2-40D0-B061-1DB12BEB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Integer arithmetic: Addition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9FCFF-78DB-4C50-BC1B-6383989FE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EDEB3-397E-4651-AD3E-F625E4F92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A4FD8-93BC-4A34-ACB8-1F390F13194A}" type="datetime3">
              <a:rPr lang="en-US" smtClean="0"/>
              <a:t>18 January 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A050E-D26F-4B58-8FB9-B5415E61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6D54B-6480-4421-B07B-E6B2B7760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23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28E8-3E4C-44BB-AA18-87FDFC26E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70" y="1550504"/>
            <a:ext cx="7367859" cy="477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5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800B77-0DEE-4D85-95BB-EFC7CC898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931" y="1588709"/>
            <a:ext cx="6122138" cy="4740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045148-7BD2-40D0-B061-1DB12BEB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Integer arithmetic: subtraction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88C48-D57B-4D7E-83B3-86E0DC881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EE93-4EC3-45AD-A4F3-B92974019A3D}" type="datetime3">
              <a:rPr lang="en-US" smtClean="0"/>
              <a:t>18 January 2025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BED2A1-2405-4286-9AC2-133BC23F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9E2C92-68A4-4C35-ACD9-D3E113E7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071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7E0F42-F7FD-4497-B71A-5419A79C3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931" y="1588709"/>
            <a:ext cx="6122138" cy="4740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045148-7BD2-40D0-B061-1DB12BEB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Integer arithmetic: subtraction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8BBF4-6DF1-4108-9B91-F746AD2D8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14519-C8E3-4B11-93C7-201E05E03531}" type="datetime3">
              <a:rPr lang="en-US" smtClean="0"/>
              <a:t>18 January 2025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FEB5DA-DE19-4DAE-9BB0-8AD868F45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CC56B3-64E3-45C4-B2AC-85A27409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218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5148-7BD2-40D0-B061-1DB12BEB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Integer arithmetic: subtraction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9FCFF-78DB-4C50-BC1B-6383989FE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24F34-1687-46FC-806D-DD9A85F3D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4E34-D0DC-42E2-B798-B1A7FEEE338F}" type="datetime3">
              <a:rPr lang="en-US" smtClean="0"/>
              <a:t>18 January 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F336E-1E57-4D54-9D8F-4FB9ADDC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E397-3C82-4852-8A58-25E8D9194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26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DD11C-F4C9-45FE-AFDC-439A0C65A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931" y="1588709"/>
            <a:ext cx="6122138" cy="473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05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71E77-2AE4-AB0E-542B-BF5D3BDE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55701" y="-2258661"/>
            <a:ext cx="2046906" cy="103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93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2B02-13BF-405A-A4DF-142DA77C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56" y="-572134"/>
            <a:ext cx="10528663" cy="1450757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Geometric Depiction of Twos Complement Integers</a:t>
            </a:r>
            <a:endParaRPr lang="en-IN" sz="4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D6B56-898F-4732-B189-69656898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AA3E5-896C-4896-B98E-38101EEC74F4}" type="datetime3">
              <a:rPr lang="en-US" smtClean="0"/>
              <a:t>18 January 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753F0-FE71-4D50-BC17-97AED5E81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9D85F-72B6-4711-B378-ED64B8EE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28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CAECF-E31E-485D-999F-E049C077C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51" y="1362269"/>
            <a:ext cx="10240475" cy="49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05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5148-7BD2-40D0-B061-1DB12BEB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Integer arithmetic: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9FCFF-78DB-4C50-BC1B-6383989FE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042160"/>
            <a:ext cx="10131552" cy="446267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Compared with addition and subtraction, multiplication is a complex operation, whether performed in hardware or software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A wide variety of algorithms have been used in various computers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Multiplication of unsigned integers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/>
              <a:t>Multiplication involves the generation of partial products, one for each digit in the multiplier. These partial products are then summed to produce the final product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/>
              <a:t>The partial products are easily defined. When the multiplier bit is 0, the partial product is 0. When the multiplier bit is 1, the partial product is the multiplicand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/>
              <a:t>The total product is produced by summing the partial products. For this operation, each successive partial product is shifted one position to the left relative to the preceding partial product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/>
              <a:t>The multiplication of two n-bit binary integers results in a product of up to 2n bits in length (e.g., 11 x 11 = 1001)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751D0-4808-44CB-B868-98C811FAA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3FA7-9766-42CB-A963-CEE9427E4F46}" type="datetime3">
              <a:rPr lang="en-US" smtClean="0"/>
              <a:t>18 January 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F9450-8155-41E8-BDBE-91F32B84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8DDAE-1E46-4E84-A8B0-01EE4FE5F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29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32651-18B6-411B-9A81-FFF3E4461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597" y="151820"/>
            <a:ext cx="3105403" cy="185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7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C480-D8A4-4FE7-854D-3E6F8E67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Integer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868E5-541A-4E57-B2FC-D62C242FA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Arbitrary numbers can be represented with just the digits zero and one, the minus sign, and the period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For computer storage and processing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minus signs and periods cannot be used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Only binary digits (0 and 1) may be used to represent numbers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If limited to non-negative integers, the representation is straightforward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646CEE-4506-4E44-9CD3-AA29F0827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0154-79B2-49DC-AC94-0701D867D9FE}" type="datetime3">
              <a:rPr lang="en-US" smtClean="0"/>
              <a:t>18 January 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15B4C-8658-423D-A5AF-FE438BE39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64181F-5430-47BA-A24C-041282887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B0159-7C9D-4F9A-A1F1-A369637CD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360" y="2358037"/>
            <a:ext cx="3305279" cy="470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EBFD10-2DC8-4C11-A469-858777F26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74" y="4286665"/>
            <a:ext cx="6153201" cy="1961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BEBE4-208F-471E-AE26-91CF26126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794" y="4986137"/>
            <a:ext cx="1355449" cy="72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0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5148-7BD2-40D0-B061-1DB12BEB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Integer arithmetic: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9FCFF-78DB-4C50-BC1B-6383989FE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Compared with the pencil-and-paper approach, there are several things we can do to make computerized multiplication more efficient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First, we can perform a running addition on the partial products rather than waiting until the end.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For each 1 on the multiplier, an add and a shift operation are required; but for each 0, only a shift is required. 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BD59B-4E3D-44F1-8F5F-BDE69617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0B1D-7D0A-4C23-B742-66119088A79B}" type="datetime3">
              <a:rPr lang="en-US" smtClean="0"/>
              <a:t>18 January 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D200-6C9F-4075-A102-C237D3F8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960F3-42EF-4AA3-9906-6BC50867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0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Multiplication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Complex</a:t>
            </a:r>
          </a:p>
          <a:p>
            <a:r>
              <a:rPr lang="en-US" altLang="en-US"/>
              <a:t>Work out partial product for each digit</a:t>
            </a:r>
          </a:p>
          <a:p>
            <a:r>
              <a:rPr lang="en-US" altLang="en-US"/>
              <a:t>Take care with place value (column)</a:t>
            </a:r>
          </a:p>
          <a:p>
            <a:r>
              <a:rPr lang="en-US" altLang="en-US"/>
              <a:t>Add partial products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503993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D375-DDB7-4066-83BE-E87486B0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Multiplication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765A6-2959-448D-9ECC-61FA07472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0DBC-3A6A-42D1-9614-6C5FA2E125BB}" type="datetime3">
              <a:rPr lang="en-US" smtClean="0"/>
              <a:t>18 January 2025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59FFC7-B2ED-4B66-90CC-115F21E62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CAAA93-C7A1-43D6-879F-9D8EB165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32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7F28A-2382-4B8E-9555-D7386FCE7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4" y="2084832"/>
            <a:ext cx="6812239" cy="3953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2EF0EE-2526-4110-91AB-77EBD16B3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861" y="0"/>
            <a:ext cx="4532865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3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EB9850-9F23-4CD8-A033-338343FF8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67" y="157625"/>
            <a:ext cx="6734437" cy="603997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B1F56-594F-4266-9AC3-F5E60CA8E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861F-3AD1-42EE-9777-5F3D7F5B0C2D}" type="datetime3">
              <a:rPr lang="en-US" smtClean="0"/>
              <a:t>18 January 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E77A0-1113-467D-B573-27591405A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1628F-F4F7-48C6-85CC-610016D8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645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29152"/>
            <a:ext cx="10515600" cy="588604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Multiplying Negative Numbers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6309" y="835742"/>
            <a:ext cx="11788877" cy="5899355"/>
          </a:xfrm>
        </p:spPr>
        <p:txBody>
          <a:bodyPr>
            <a:normAutofit/>
          </a:bodyPr>
          <a:lstStyle/>
          <a:p>
            <a:pPr algn="just"/>
            <a:r>
              <a:rPr lang="en-US" altLang="en-US" dirty="0">
                <a:solidFill>
                  <a:srgbClr val="FF0000"/>
                </a:solidFill>
              </a:rPr>
              <a:t>This does not work! </a:t>
            </a:r>
            <a:r>
              <a:rPr lang="en-US" altLang="en-US" dirty="0" err="1">
                <a:solidFill>
                  <a:srgbClr val="FF0000"/>
                </a:solidFill>
              </a:rPr>
              <a:t>Eg</a:t>
            </a:r>
            <a:r>
              <a:rPr lang="en-US" altLang="en-US" dirty="0">
                <a:solidFill>
                  <a:srgbClr val="FF0000"/>
                </a:solidFill>
              </a:rPr>
              <a:t>. </a:t>
            </a:r>
            <a:r>
              <a:rPr lang="en-US" altLang="en-US" dirty="0"/>
              <a:t>If we multiply 11 (1011) by 13 (1101) we should get 143 (10001111).</a:t>
            </a:r>
          </a:p>
          <a:p>
            <a:pPr algn="just"/>
            <a:r>
              <a:rPr lang="en-US" altLang="en-US" dirty="0"/>
              <a:t>If we interpret these as two’s complement numbers, we have -5 (1011) times </a:t>
            </a:r>
          </a:p>
          <a:p>
            <a:pPr marL="0" indent="0" algn="just">
              <a:buNone/>
            </a:pPr>
            <a:r>
              <a:rPr lang="en-US" altLang="en-US" dirty="0"/>
              <a:t>   -3(1101) which equals -113(10001111) which is incorrect.</a:t>
            </a:r>
          </a:p>
          <a:p>
            <a:pPr algn="just"/>
            <a:r>
              <a:rPr lang="en-US" altLang="en-US" dirty="0"/>
              <a:t>It will also not work if either the multiplicand or the multiplier is negative.</a:t>
            </a:r>
          </a:p>
          <a:p>
            <a:pPr algn="just"/>
            <a:r>
              <a:rPr lang="en-US" altLang="en-US" dirty="0"/>
              <a:t>If 9 and 3 are treated as unsigned integers, the multiplication proceeds simply fig a.</a:t>
            </a:r>
          </a:p>
          <a:p>
            <a:pPr algn="just"/>
            <a:r>
              <a:rPr lang="en-US" altLang="en-US" dirty="0"/>
              <a:t>But if 1001 is interpreted as the </a:t>
            </a:r>
          </a:p>
          <a:p>
            <a:pPr marL="0" indent="0" algn="just">
              <a:buNone/>
            </a:pPr>
            <a:r>
              <a:rPr lang="en-US" altLang="en-US" dirty="0"/>
              <a:t>   twos complement value -7,then each partial product must be a negative twos complement number of 2n(8) bits, as shown in Figure b. </a:t>
            </a:r>
          </a:p>
          <a:p>
            <a:pPr marL="0" indent="0" algn="just">
              <a:buNone/>
            </a:pPr>
            <a:r>
              <a:rPr lang="en-US" altLang="en-US" dirty="0">
                <a:solidFill>
                  <a:srgbClr val="FF0000"/>
                </a:solidFill>
              </a:rPr>
              <a:t>Note</a:t>
            </a:r>
            <a:r>
              <a:rPr lang="en-US" altLang="en-US" dirty="0"/>
              <a:t>: this is accomplished by padding out each partial product to the left with binary 1s</a:t>
            </a:r>
          </a:p>
          <a:p>
            <a:pPr algn="just"/>
            <a:endParaRPr lang="en-US" altLang="en-US" dirty="0"/>
          </a:p>
          <a:p>
            <a:pPr marL="0" indent="0" algn="just"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92" y="4619743"/>
            <a:ext cx="5670503" cy="172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30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9152"/>
            <a:ext cx="10515600" cy="578772"/>
          </a:xfrm>
        </p:spPr>
        <p:txBody>
          <a:bodyPr>
            <a:normAutofit fontScale="90000"/>
          </a:bodyPr>
          <a:lstStyle/>
          <a:p>
            <a:r>
              <a:rPr lang="en-IN" dirty="0"/>
              <a:t>If the multiplier is negative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87" y="845574"/>
            <a:ext cx="11867536" cy="5879691"/>
          </a:xfrm>
        </p:spPr>
        <p:txBody>
          <a:bodyPr/>
          <a:lstStyle/>
          <a:p>
            <a:r>
              <a:rPr lang="en-US" dirty="0"/>
              <a:t>If the multiplier is negative, straightforward multiplication also will not work.</a:t>
            </a:r>
          </a:p>
          <a:p>
            <a:r>
              <a:rPr lang="en-US" dirty="0"/>
              <a:t>The reason is that the bits of the multiplier no longer correspond to the shifts or multiplications that must take place. </a:t>
            </a:r>
          </a:p>
          <a:p>
            <a:r>
              <a:rPr lang="en-US" dirty="0"/>
              <a:t>For example, the 4-bit decimal number -3 is written 1101 in twos complement. If we simply took partial products based on each bit position, we have</a:t>
            </a:r>
          </a:p>
          <a:p>
            <a:pPr marL="0" indent="0">
              <a:buNone/>
            </a:pPr>
            <a:r>
              <a:rPr lang="en-US" dirty="0"/>
              <a:t>   instead of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457" y="3099465"/>
            <a:ext cx="9396596" cy="411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74" y="3648918"/>
            <a:ext cx="1396181" cy="40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7641"/>
            <a:ext cx="10515600" cy="618101"/>
          </a:xfrm>
        </p:spPr>
        <p:txBody>
          <a:bodyPr>
            <a:normAutofit fontScale="90000"/>
          </a:bodyPr>
          <a:lstStyle/>
          <a:p>
            <a:r>
              <a:rPr lang="en-IN" dirty="0"/>
              <a:t>Solutions to the above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2890"/>
            <a:ext cx="10515600" cy="5174073"/>
          </a:xfrm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Solution 1</a:t>
            </a:r>
          </a:p>
          <a:p>
            <a:pPr lvl="1"/>
            <a:r>
              <a:rPr lang="en-US" altLang="en-US" dirty="0"/>
              <a:t>Convert to positive if required</a:t>
            </a:r>
          </a:p>
          <a:p>
            <a:pPr lvl="1"/>
            <a:r>
              <a:rPr lang="en-US" altLang="en-US" dirty="0"/>
              <a:t>Multiply as above</a:t>
            </a:r>
          </a:p>
          <a:p>
            <a:pPr lvl="1"/>
            <a:r>
              <a:rPr lang="en-US" altLang="en-US" dirty="0"/>
              <a:t>If signs were different, negate answer</a:t>
            </a:r>
          </a:p>
          <a:p>
            <a:r>
              <a:rPr lang="en-US" altLang="en-US" dirty="0"/>
              <a:t>Solution 2</a:t>
            </a:r>
          </a:p>
          <a:p>
            <a:pPr lvl="1"/>
            <a:r>
              <a:rPr lang="en-US" altLang="en-US" dirty="0"/>
              <a:t>Booth’s algorithm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495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37306"/>
            <a:ext cx="10515600" cy="745919"/>
          </a:xfrm>
        </p:spPr>
        <p:txBody>
          <a:bodyPr>
            <a:normAutofit/>
          </a:bodyPr>
          <a:lstStyle/>
          <a:p>
            <a:r>
              <a:rPr lang="en-US" altLang="en-US" dirty="0"/>
              <a:t>Booth’s Algorithm with example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2" r="20621" b="20520"/>
          <a:stretch/>
        </p:blipFill>
        <p:spPr bwMode="auto">
          <a:xfrm>
            <a:off x="8021581" y="983225"/>
            <a:ext cx="3913239" cy="517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80"/>
          <a:stretch>
            <a:fillRect/>
          </a:stretch>
        </p:blipFill>
        <p:spPr bwMode="auto">
          <a:xfrm>
            <a:off x="257180" y="1957017"/>
            <a:ext cx="7189801" cy="4023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12" y="1131529"/>
            <a:ext cx="60864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4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7809"/>
            <a:ext cx="10515600" cy="627933"/>
          </a:xfrm>
        </p:spPr>
        <p:txBody>
          <a:bodyPr>
            <a:normAutofit fontScale="90000"/>
          </a:bodyPr>
          <a:lstStyle/>
          <a:p>
            <a:r>
              <a:rPr lang="en-IN" dirty="0"/>
              <a:t>Description of the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315" y="835742"/>
            <a:ext cx="11945038" cy="534122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As before, the multiplier and multiplicand are placed in the Q and M registers, respectively. </a:t>
            </a:r>
          </a:p>
          <a:p>
            <a:pPr algn="just"/>
            <a:r>
              <a:rPr lang="en-US" dirty="0"/>
              <a:t>There is also a 1-bit register placed logically to the right of the least significant bit of the Q register and designated its use is explained shortly.</a:t>
            </a:r>
          </a:p>
          <a:p>
            <a:pPr algn="just"/>
            <a:r>
              <a:rPr lang="en-US" dirty="0"/>
              <a:t>The results of the multiplication will appear in the A and Q registers. </a:t>
            </a:r>
          </a:p>
          <a:p>
            <a:pPr algn="just"/>
            <a:r>
              <a:rPr lang="en-US" dirty="0"/>
              <a:t>A and Q</a:t>
            </a:r>
            <a:r>
              <a:rPr lang="en-US" baseline="-25000" dirty="0"/>
              <a:t>-1 </a:t>
            </a:r>
            <a:r>
              <a:rPr lang="en-US" dirty="0"/>
              <a:t>are initialized to 0. As before, control logic scans the bits of the multiplier one at a time.</a:t>
            </a:r>
          </a:p>
          <a:p>
            <a:pPr algn="just"/>
            <a:r>
              <a:rPr lang="en-US" dirty="0"/>
              <a:t>Now, as each bit is examined, the bit to its right is also examined. </a:t>
            </a:r>
          </a:p>
          <a:p>
            <a:pPr algn="just"/>
            <a:r>
              <a:rPr lang="en-US" dirty="0"/>
              <a:t>If the two bits are the same (1–1 or 0–0), then all of the bits of the A, Q, and Q</a:t>
            </a:r>
            <a:r>
              <a:rPr lang="en-US" baseline="-25000" dirty="0"/>
              <a:t>-1 </a:t>
            </a:r>
            <a:r>
              <a:rPr lang="en-US" dirty="0"/>
              <a:t>registers are shifted to the right by 1 bit. If the two bits differ, then the multiplicand is added to or subtracted from the A register, depending on whether the two bits are 0–1 or 1–0.</a:t>
            </a:r>
          </a:p>
          <a:p>
            <a:pPr algn="just"/>
            <a:r>
              <a:rPr lang="en-US" dirty="0"/>
              <a:t> Following the addition or subtraction, the right shift occurs. In either case, the right shift is such that the leftmost bit of A, namely A</a:t>
            </a:r>
            <a:r>
              <a:rPr lang="en-US" baseline="-25000" dirty="0"/>
              <a:t>n-1</a:t>
            </a:r>
            <a:r>
              <a:rPr lang="en-US" dirty="0"/>
              <a:t>not only is shifted into A</a:t>
            </a:r>
            <a:r>
              <a:rPr lang="en-US" baseline="-25000" dirty="0"/>
              <a:t>n-2</a:t>
            </a:r>
            <a:r>
              <a:rPr lang="en-US" dirty="0"/>
              <a:t> but also remains in A</a:t>
            </a:r>
            <a:r>
              <a:rPr lang="en-US" baseline="-25000" dirty="0"/>
              <a:t>n-1</a:t>
            </a:r>
          </a:p>
          <a:p>
            <a:pPr algn="just"/>
            <a:r>
              <a:rPr lang="en-US" dirty="0"/>
              <a:t>This is required to preserve the sign of the number in A and Q. It is known as an arithmetic shift, because it preserves the sign bit.</a:t>
            </a:r>
          </a:p>
          <a:p>
            <a:pPr algn="just"/>
            <a:r>
              <a:rPr lang="en-US" dirty="0"/>
              <a:t>Finally, the result is at A and Q registers.</a:t>
            </a:r>
          </a:p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1170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972"/>
            <a:ext cx="10515600" cy="647887"/>
          </a:xfrm>
        </p:spPr>
        <p:txBody>
          <a:bodyPr>
            <a:normAutofit fontScale="90000"/>
          </a:bodyPr>
          <a:lstStyle/>
          <a:p>
            <a:r>
              <a:rPr lang="en-IN" dirty="0"/>
              <a:t>Some more examples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909" y="976967"/>
            <a:ext cx="8537734" cy="5316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43643" y="1416424"/>
            <a:ext cx="34766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Note: </a:t>
            </a:r>
            <a:r>
              <a:rPr lang="en-IN" dirty="0"/>
              <a:t>For </a:t>
            </a:r>
            <a:r>
              <a:rPr lang="en-IN" dirty="0" err="1"/>
              <a:t>Q</a:t>
            </a:r>
            <a:r>
              <a:rPr lang="en-IN" baseline="-25000" dirty="0" err="1"/>
              <a:t>n</a:t>
            </a:r>
            <a:r>
              <a:rPr lang="en-IN" baseline="-25000" dirty="0"/>
              <a:t> </a:t>
            </a:r>
            <a:r>
              <a:rPr lang="en-IN" dirty="0"/>
              <a:t>and Q</a:t>
            </a:r>
            <a:r>
              <a:rPr lang="en-IN" baseline="-25000" dirty="0"/>
              <a:t>n-1</a:t>
            </a:r>
          </a:p>
          <a:p>
            <a:r>
              <a:rPr lang="en-IN" dirty="0"/>
              <a:t>If 1-1/0-0 the value of A will not change </a:t>
            </a:r>
            <a:r>
              <a:rPr lang="en-IN" dirty="0" err="1"/>
              <a:t>ie</a:t>
            </a:r>
            <a:r>
              <a:rPr lang="en-IN" dirty="0"/>
              <a:t>. Will remain 0000</a:t>
            </a:r>
          </a:p>
          <a:p>
            <a:r>
              <a:rPr lang="en-IN" dirty="0"/>
              <a:t>If 1-0, A=A-M= 0000-0111=1001</a:t>
            </a:r>
          </a:p>
          <a:p>
            <a:r>
              <a:rPr lang="en-IN" dirty="0"/>
              <a:t>If 0-1, A=A+M= 0000+0111=0111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But for each positive intermediate value, 0s will be appended at left and for negative value, 1s will be appended at the left side.</a:t>
            </a:r>
          </a:p>
        </p:txBody>
      </p:sp>
    </p:spTree>
    <p:extLst>
      <p:ext uri="{BB962C8B-B14F-4D97-AF65-F5344CB8AC3E}">
        <p14:creationId xmlns:p14="http://schemas.microsoft.com/office/powerpoint/2010/main" val="604465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C480-D8A4-4FE7-854D-3E6F8E67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Sign-Magnitude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868E5-541A-4E57-B2FC-D62C242FA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There are several conventions used to represent negative as well as positive integers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all of which involve treating the most significant (leftmost) bit in the word as a sign bit.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If the sign bit is 0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the number is positive; if the sign bit is 1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the number is negative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The simplest form of representation that employs a sign bit is the sign-magnitude representation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In an n-bit word, the rightmost bits hold the magnitude of the integer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9D5D2-5C3C-4A50-8227-0AA6E3D21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5801-46A1-4951-9799-FA14BD3D38D6}" type="datetime3">
              <a:rPr lang="en-US" smtClean="0"/>
              <a:t>18 January 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5BE76-C836-42A1-8875-359653F9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0E44A-E742-4CB2-86EF-1D8B62B0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4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1E293-82D2-4BC3-93EC-9AEAE65BC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206" y="4504028"/>
            <a:ext cx="5843588" cy="9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5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0125A9-A712-612A-43FE-FDDF8E521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92" y="1063756"/>
            <a:ext cx="9103147" cy="4767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24458B-C2E8-3C78-5C8C-8BB7A8AB22F5}"/>
              </a:ext>
            </a:extLst>
          </p:cNvPr>
          <p:cNvSpPr txBox="1"/>
          <p:nvPr/>
        </p:nvSpPr>
        <p:spPr>
          <a:xfrm flipH="1">
            <a:off x="635654" y="383457"/>
            <a:ext cx="429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EXAMPLE: 7X(-3)</a:t>
            </a:r>
          </a:p>
        </p:txBody>
      </p:sp>
    </p:spTree>
    <p:extLst>
      <p:ext uri="{BB962C8B-B14F-4D97-AF65-F5344CB8AC3E}">
        <p14:creationId xmlns:p14="http://schemas.microsoft.com/office/powerpoint/2010/main" val="3228895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DCC66E-D89D-D8B2-0BE0-7B5C671D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891" y="1520024"/>
            <a:ext cx="5123724" cy="3817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F1072-71E3-4B88-501C-45BE95C84BB1}"/>
              </a:ext>
            </a:extLst>
          </p:cNvPr>
          <p:cNvSpPr txBox="1"/>
          <p:nvPr/>
        </p:nvSpPr>
        <p:spPr>
          <a:xfrm>
            <a:off x="1179871" y="5330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EXAMPLE: (-5)X(-7)</a:t>
            </a:r>
          </a:p>
        </p:txBody>
      </p:sp>
    </p:spTree>
    <p:extLst>
      <p:ext uri="{BB962C8B-B14F-4D97-AF65-F5344CB8AC3E}">
        <p14:creationId xmlns:p14="http://schemas.microsoft.com/office/powerpoint/2010/main" val="2406488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D9ED-23E0-4092-9152-285CA5EB1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Array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806A0-63C7-47E4-9222-6C904FC98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Let us consider the multiplicand to be M = (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IN" dirty="0"/>
              <a:t>,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IN" dirty="0"/>
              <a:t>,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IN" dirty="0"/>
              <a:t>,</a:t>
            </a:r>
            <a:r>
              <a:rPr lang="en-US" dirty="0"/>
              <a:t> A</a:t>
            </a:r>
            <a:r>
              <a:rPr lang="en-US" baseline="-25000" dirty="0"/>
              <a:t>0</a:t>
            </a:r>
            <a:r>
              <a:rPr lang="en-IN" dirty="0"/>
              <a:t>) and the multiplier to be   Q = (</a:t>
            </a:r>
            <a:r>
              <a:rPr lang="en-US" dirty="0"/>
              <a:t>B</a:t>
            </a:r>
            <a:r>
              <a:rPr lang="en-US" baseline="-25000" dirty="0"/>
              <a:t>3</a:t>
            </a:r>
            <a:r>
              <a:rPr lang="en-IN" dirty="0"/>
              <a:t>,</a:t>
            </a:r>
            <a:r>
              <a:rPr lang="en-US" dirty="0"/>
              <a:t> B</a:t>
            </a:r>
            <a:r>
              <a:rPr lang="en-US" baseline="-25000" dirty="0"/>
              <a:t>2</a:t>
            </a:r>
            <a:r>
              <a:rPr lang="en-IN" dirty="0"/>
              <a:t>,</a:t>
            </a:r>
            <a:r>
              <a:rPr lang="en-US" dirty="0"/>
              <a:t> B</a:t>
            </a:r>
            <a:r>
              <a:rPr lang="en-US" baseline="-25000" dirty="0"/>
              <a:t>1</a:t>
            </a:r>
            <a:r>
              <a:rPr lang="en-IN" dirty="0"/>
              <a:t>,</a:t>
            </a:r>
            <a:r>
              <a:rPr lang="en-US" dirty="0"/>
              <a:t> B</a:t>
            </a:r>
            <a:r>
              <a:rPr lang="en-US" baseline="-25000" dirty="0"/>
              <a:t>0</a:t>
            </a:r>
            <a:r>
              <a:rPr lang="en-IN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5767C-B65C-4F71-B496-896125901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80" y="2990088"/>
            <a:ext cx="8534400" cy="31242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B69F8-4855-40F8-839A-6DC1071BF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054C-6F16-425A-948F-3E6D7D1D0EC4}" type="datetime3">
              <a:rPr lang="en-US" smtClean="0"/>
              <a:t>18 January 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B6D12-343F-40DA-BAD3-C13B65DE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FAA18-3426-48AF-A540-2462ED1F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42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D9C5E63-9ADB-4A1E-9C48-35FD3373186C}"/>
                  </a:ext>
                </a:extLst>
              </p14:cNvPr>
              <p14:cNvContentPartPr/>
              <p14:nvPr/>
            </p14:nvContentPartPr>
            <p14:xfrm>
              <a:off x="3694320" y="5148360"/>
              <a:ext cx="41400" cy="6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D9C5E63-9ADB-4A1E-9C48-35FD337318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4960" y="5139000"/>
                <a:ext cx="60120" cy="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423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D9ED-23E0-4092-9152-285CA5EB1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460"/>
            <a:ext cx="10515600" cy="1325563"/>
          </a:xfrm>
        </p:spPr>
        <p:txBody>
          <a:bodyPr/>
          <a:lstStyle/>
          <a:p>
            <a:r>
              <a:rPr lang="en-IN" dirty="0"/>
              <a:t>Array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806A0-63C7-47E4-9222-6C904FC98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Let us consider the multiplicand to be M = (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IN" dirty="0"/>
              <a:t>,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IN" dirty="0"/>
              <a:t>,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IN" dirty="0"/>
              <a:t>,</a:t>
            </a:r>
            <a:r>
              <a:rPr lang="en-US" dirty="0"/>
              <a:t> a</a:t>
            </a:r>
            <a:r>
              <a:rPr lang="en-US" baseline="-25000" dirty="0"/>
              <a:t>0</a:t>
            </a:r>
            <a:r>
              <a:rPr lang="en-IN" dirty="0"/>
              <a:t>) and the multiplier to be   Q = (</a:t>
            </a:r>
            <a:r>
              <a:rPr lang="en-US" dirty="0"/>
              <a:t>b</a:t>
            </a:r>
            <a:r>
              <a:rPr lang="en-US" baseline="-25000" dirty="0"/>
              <a:t>3</a:t>
            </a:r>
            <a:r>
              <a:rPr lang="en-IN" dirty="0"/>
              <a:t>,</a:t>
            </a:r>
            <a:r>
              <a:rPr lang="en-US" dirty="0"/>
              <a:t> b</a:t>
            </a:r>
            <a:r>
              <a:rPr lang="en-US" baseline="-25000" dirty="0"/>
              <a:t>2</a:t>
            </a:r>
            <a:r>
              <a:rPr lang="en-IN" dirty="0"/>
              <a:t>,</a:t>
            </a:r>
            <a:r>
              <a:rPr lang="en-US" dirty="0"/>
              <a:t> b</a:t>
            </a:r>
            <a:r>
              <a:rPr lang="en-US" baseline="-25000" dirty="0"/>
              <a:t>1</a:t>
            </a:r>
            <a:r>
              <a:rPr lang="en-IN" dirty="0"/>
              <a:t>,</a:t>
            </a:r>
            <a:r>
              <a:rPr lang="en-US" dirty="0"/>
              <a:t> b</a:t>
            </a:r>
            <a:r>
              <a:rPr lang="en-US" baseline="-25000" dirty="0"/>
              <a:t>0</a:t>
            </a:r>
            <a:r>
              <a:rPr lang="en-IN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5767C-B65C-4F71-B496-896125901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147971"/>
            <a:ext cx="8534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2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owripple.gif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153" y="597732"/>
            <a:ext cx="8086498" cy="58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85145" y="6400617"/>
            <a:ext cx="882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For </a:t>
            </a:r>
            <a:r>
              <a:rPr lang="en-IN" b="1" dirty="0">
                <a:solidFill>
                  <a:srgbClr val="FF0000"/>
                </a:solidFill>
              </a:rPr>
              <a:t>m-bit*n-bit</a:t>
            </a:r>
            <a:r>
              <a:rPr lang="en-IN" b="1" dirty="0"/>
              <a:t> multiplier we need </a:t>
            </a:r>
            <a:r>
              <a:rPr lang="en-IN" b="1" dirty="0">
                <a:solidFill>
                  <a:srgbClr val="FF0000"/>
                </a:solidFill>
              </a:rPr>
              <a:t>m*n AND gates</a:t>
            </a:r>
            <a:r>
              <a:rPr lang="en-IN" b="1" dirty="0"/>
              <a:t>, </a:t>
            </a:r>
            <a:r>
              <a:rPr lang="en-IN" b="1" dirty="0">
                <a:solidFill>
                  <a:srgbClr val="FF0000"/>
                </a:solidFill>
              </a:rPr>
              <a:t>n Half adders, and (m-2)*n Full adders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158648"/>
            <a:ext cx="10515600" cy="57877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/>
              <a:t>Hardware configuration of 4*4 Array multiplier</a:t>
            </a:r>
            <a:endParaRPr lang="en-IN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5767C-B65C-4F71-B496-8961259010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124"/>
          <a:stretch/>
        </p:blipFill>
        <p:spPr>
          <a:xfrm>
            <a:off x="68826" y="1415846"/>
            <a:ext cx="5213339" cy="235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3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8648"/>
            <a:ext cx="10515600" cy="578772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Hardware configuration of 4*4 Array multiplier</a:t>
            </a:r>
          </a:p>
        </p:txBody>
      </p:sp>
      <p:pic>
        <p:nvPicPr>
          <p:cNvPr id="1026" name="Picture 2" descr="Image result for array multipli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26" y="1072165"/>
            <a:ext cx="9183329" cy="532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85145" y="6400617"/>
            <a:ext cx="882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For </a:t>
            </a:r>
            <a:r>
              <a:rPr lang="en-IN" b="1" dirty="0">
                <a:solidFill>
                  <a:srgbClr val="FF0000"/>
                </a:solidFill>
              </a:rPr>
              <a:t>m-bit*n-bit</a:t>
            </a:r>
            <a:r>
              <a:rPr lang="en-IN" b="1" dirty="0"/>
              <a:t> multiplier we need </a:t>
            </a:r>
            <a:r>
              <a:rPr lang="en-IN" b="1" dirty="0">
                <a:solidFill>
                  <a:srgbClr val="FF0000"/>
                </a:solidFill>
              </a:rPr>
              <a:t>m*n AND gates</a:t>
            </a:r>
            <a:r>
              <a:rPr lang="en-IN" b="1" dirty="0"/>
              <a:t>, </a:t>
            </a:r>
            <a:r>
              <a:rPr lang="en-IN" b="1" dirty="0">
                <a:solidFill>
                  <a:srgbClr val="FF0000"/>
                </a:solidFill>
              </a:rPr>
              <a:t>n Half adders, and (m-2)*n Full adders </a:t>
            </a:r>
          </a:p>
        </p:txBody>
      </p:sp>
    </p:spTree>
    <p:extLst>
      <p:ext uri="{BB962C8B-B14F-4D97-AF65-F5344CB8AC3E}">
        <p14:creationId xmlns:p14="http://schemas.microsoft.com/office/powerpoint/2010/main" val="69600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8C6A5-3BD8-4375-950E-AD44BA61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-13568"/>
            <a:ext cx="10256785" cy="1499616"/>
          </a:xfrm>
        </p:spPr>
        <p:txBody>
          <a:bodyPr/>
          <a:lstStyle/>
          <a:p>
            <a:r>
              <a:rPr lang="en-IN" dirty="0"/>
              <a:t>Signed multiplication using array multiplier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61409-B405-4FE0-BD89-3B6E76740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16" y="1718063"/>
            <a:ext cx="7859367" cy="1964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8B443-C733-44DF-BBAC-BE1231A0D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" y="3918737"/>
            <a:ext cx="11167872" cy="2390623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4D5FBC-997C-451B-859C-5B28ACB4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B3602-6603-4C06-8F7F-CCE4A218DD2F}" type="datetime3">
              <a:rPr lang="en-US" smtClean="0"/>
              <a:t>18 January 2025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A328AF-6E08-4C24-B726-8A591CF16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CF5B89-74B4-4EF4-930D-EE5ACD8F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0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Division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More complex than multiplication</a:t>
            </a:r>
          </a:p>
          <a:p>
            <a:r>
              <a:rPr lang="en-US" altLang="en-US" dirty="0"/>
              <a:t>Negative numbers are really bad!</a:t>
            </a:r>
          </a:p>
          <a:p>
            <a:r>
              <a:rPr lang="en-US" altLang="en-US" dirty="0"/>
              <a:t>Based on long division</a:t>
            </a:r>
          </a:p>
        </p:txBody>
      </p:sp>
    </p:spTree>
    <p:extLst>
      <p:ext uri="{BB962C8B-B14F-4D97-AF65-F5344CB8AC3E}">
        <p14:creationId xmlns:p14="http://schemas.microsoft.com/office/powerpoint/2010/main" val="36479396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/>
      <p:bldP spid="4096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28368" y="99656"/>
            <a:ext cx="10515600" cy="716422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Division of Unsigned Binary Integers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019368" y="906029"/>
            <a:ext cx="6948022" cy="3241971"/>
            <a:chOff x="2590800" y="1717675"/>
            <a:chExt cx="6948022" cy="3241971"/>
          </a:xfrm>
        </p:grpSpPr>
        <p:sp>
          <p:nvSpPr>
            <p:cNvPr id="43010" name="Text Box 1038"/>
            <p:cNvSpPr txBox="1">
              <a:spLocks noChangeArrowheads="1"/>
            </p:cNvSpPr>
            <p:nvPr/>
          </p:nvSpPr>
          <p:spPr bwMode="auto">
            <a:xfrm>
              <a:off x="5310188" y="3810000"/>
              <a:ext cx="1287830" cy="463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—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+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400">
                  <a:latin typeface="Courier New" panose="02070309020205020404" pitchFamily="49" charset="0"/>
                </a:rPr>
                <a:t>001111</a:t>
              </a:r>
            </a:p>
          </p:txBody>
        </p:sp>
        <p:sp>
          <p:nvSpPr>
            <p:cNvPr id="43012" name="Text Box 1027"/>
            <p:cNvSpPr txBox="1">
              <a:spLocks noChangeArrowheads="1"/>
            </p:cNvSpPr>
            <p:nvPr/>
          </p:nvSpPr>
          <p:spPr bwMode="auto">
            <a:xfrm>
              <a:off x="4038600" y="2286000"/>
              <a:ext cx="966788" cy="463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—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+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en-US" sz="2400" dirty="0">
                  <a:latin typeface="Courier New" panose="02070309020205020404" pitchFamily="49" charset="0"/>
                </a:rPr>
                <a:t>1011</a:t>
              </a:r>
            </a:p>
          </p:txBody>
        </p:sp>
        <p:sp>
          <p:nvSpPr>
            <p:cNvPr id="43013" name="Text Box 1029"/>
            <p:cNvSpPr txBox="1">
              <a:spLocks noChangeArrowheads="1"/>
            </p:cNvSpPr>
            <p:nvPr/>
          </p:nvSpPr>
          <p:spPr bwMode="auto">
            <a:xfrm>
              <a:off x="4929189" y="1828800"/>
              <a:ext cx="1652587" cy="463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—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+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en-US" sz="2400" dirty="0">
                  <a:latin typeface="Courier New" panose="02070309020205020404" pitchFamily="49" charset="0"/>
                </a:rPr>
                <a:t>00001101</a:t>
              </a:r>
            </a:p>
          </p:txBody>
        </p:sp>
        <p:sp>
          <p:nvSpPr>
            <p:cNvPr id="43014" name="Text Box 1030"/>
            <p:cNvSpPr txBox="1">
              <a:spLocks noChangeArrowheads="1"/>
            </p:cNvSpPr>
            <p:nvPr/>
          </p:nvSpPr>
          <p:spPr bwMode="auto">
            <a:xfrm>
              <a:off x="4929188" y="2286000"/>
              <a:ext cx="1905000" cy="463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—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+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en-US" sz="2400">
                  <a:latin typeface="Courier New" panose="02070309020205020404" pitchFamily="49" charset="0"/>
                </a:rPr>
                <a:t>10010011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3015" name="Line 1031"/>
            <p:cNvSpPr>
              <a:spLocks noChangeShapeType="1"/>
            </p:cNvSpPr>
            <p:nvPr/>
          </p:nvSpPr>
          <p:spPr bwMode="auto">
            <a:xfrm flipH="1">
              <a:off x="4929188" y="2209800"/>
              <a:ext cx="1676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IN"/>
            </a:p>
          </p:txBody>
        </p:sp>
        <p:sp>
          <p:nvSpPr>
            <p:cNvPr id="43016" name="Line 1032"/>
            <p:cNvSpPr>
              <a:spLocks noChangeShapeType="1"/>
            </p:cNvSpPr>
            <p:nvPr/>
          </p:nvSpPr>
          <p:spPr bwMode="auto">
            <a:xfrm>
              <a:off x="4929188" y="22098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IN"/>
            </a:p>
          </p:txBody>
        </p:sp>
        <p:sp>
          <p:nvSpPr>
            <p:cNvPr id="43017" name="Text Box 1033"/>
            <p:cNvSpPr txBox="1">
              <a:spLocks noChangeArrowheads="1"/>
            </p:cNvSpPr>
            <p:nvPr/>
          </p:nvSpPr>
          <p:spPr bwMode="auto">
            <a:xfrm>
              <a:off x="5105400" y="2667000"/>
              <a:ext cx="966788" cy="463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—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+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en-US" sz="2400" dirty="0">
                  <a:latin typeface="Courier New" panose="02070309020205020404" pitchFamily="49" charset="0"/>
                </a:rPr>
                <a:t>1011</a:t>
              </a:r>
            </a:p>
          </p:txBody>
        </p:sp>
        <p:sp>
          <p:nvSpPr>
            <p:cNvPr id="43018" name="Line 1034"/>
            <p:cNvSpPr>
              <a:spLocks noChangeShapeType="1"/>
            </p:cNvSpPr>
            <p:nvPr/>
          </p:nvSpPr>
          <p:spPr bwMode="auto">
            <a:xfrm>
              <a:off x="5081588" y="3048000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IN"/>
            </a:p>
          </p:txBody>
        </p:sp>
        <p:sp>
          <p:nvSpPr>
            <p:cNvPr id="43019" name="Text Box 1035"/>
            <p:cNvSpPr txBox="1">
              <a:spLocks noChangeArrowheads="1"/>
            </p:cNvSpPr>
            <p:nvPr/>
          </p:nvSpPr>
          <p:spPr bwMode="auto">
            <a:xfrm>
              <a:off x="4929188" y="3048000"/>
              <a:ext cx="1287830" cy="463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—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+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400">
                  <a:latin typeface="Courier New" panose="02070309020205020404" pitchFamily="49" charset="0"/>
                </a:rPr>
                <a:t>001110</a:t>
              </a:r>
            </a:p>
          </p:txBody>
        </p:sp>
        <p:sp>
          <p:nvSpPr>
            <p:cNvPr id="43020" name="Text Box 1036"/>
            <p:cNvSpPr txBox="1">
              <a:spLocks noChangeArrowheads="1"/>
            </p:cNvSpPr>
            <p:nvPr/>
          </p:nvSpPr>
          <p:spPr bwMode="auto">
            <a:xfrm>
              <a:off x="5310189" y="3352800"/>
              <a:ext cx="919139" cy="463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—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+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400">
                  <a:latin typeface="Courier New" panose="02070309020205020404" pitchFamily="49" charset="0"/>
                </a:rPr>
                <a:t>1011</a:t>
              </a:r>
            </a:p>
          </p:txBody>
        </p:sp>
        <p:sp>
          <p:nvSpPr>
            <p:cNvPr id="43021" name="Text Box 1039"/>
            <p:cNvSpPr txBox="1">
              <a:spLocks noChangeArrowheads="1"/>
            </p:cNvSpPr>
            <p:nvPr/>
          </p:nvSpPr>
          <p:spPr bwMode="auto">
            <a:xfrm>
              <a:off x="5694364" y="4114800"/>
              <a:ext cx="919139" cy="463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—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+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400">
                  <a:latin typeface="Courier New" panose="02070309020205020404" pitchFamily="49" charset="0"/>
                </a:rPr>
                <a:t>1011</a:t>
              </a:r>
            </a:p>
          </p:txBody>
        </p:sp>
        <p:sp>
          <p:nvSpPr>
            <p:cNvPr id="43022" name="Line 1040"/>
            <p:cNvSpPr>
              <a:spLocks noChangeShapeType="1"/>
            </p:cNvSpPr>
            <p:nvPr/>
          </p:nvSpPr>
          <p:spPr bwMode="auto">
            <a:xfrm>
              <a:off x="5462588" y="4495800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IN"/>
            </a:p>
          </p:txBody>
        </p:sp>
        <p:sp>
          <p:nvSpPr>
            <p:cNvPr id="43023" name="Text Box 1041"/>
            <p:cNvSpPr txBox="1">
              <a:spLocks noChangeArrowheads="1"/>
            </p:cNvSpPr>
            <p:nvPr/>
          </p:nvSpPr>
          <p:spPr bwMode="auto">
            <a:xfrm>
              <a:off x="5876925" y="4495800"/>
              <a:ext cx="734794" cy="463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—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+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400">
                  <a:latin typeface="Courier New" panose="02070309020205020404" pitchFamily="49" charset="0"/>
                </a:rPr>
                <a:t>100</a:t>
              </a:r>
            </a:p>
          </p:txBody>
        </p:sp>
        <p:sp>
          <p:nvSpPr>
            <p:cNvPr id="43024" name="Line 1042"/>
            <p:cNvSpPr>
              <a:spLocks noChangeShapeType="1"/>
            </p:cNvSpPr>
            <p:nvPr/>
          </p:nvSpPr>
          <p:spPr bwMode="auto">
            <a:xfrm>
              <a:off x="6224588" y="2667000"/>
              <a:ext cx="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IN"/>
            </a:p>
          </p:txBody>
        </p:sp>
        <p:sp>
          <p:nvSpPr>
            <p:cNvPr id="43025" name="Line 1043"/>
            <p:cNvSpPr>
              <a:spLocks noChangeShapeType="1"/>
            </p:cNvSpPr>
            <p:nvPr/>
          </p:nvSpPr>
          <p:spPr bwMode="auto">
            <a:xfrm>
              <a:off x="6376988" y="2667000"/>
              <a:ext cx="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IN"/>
            </a:p>
          </p:txBody>
        </p:sp>
        <p:sp>
          <p:nvSpPr>
            <p:cNvPr id="43026" name="Text Box 1044"/>
            <p:cNvSpPr txBox="1">
              <a:spLocks noChangeArrowheads="1"/>
            </p:cNvSpPr>
            <p:nvPr/>
          </p:nvSpPr>
          <p:spPr bwMode="auto">
            <a:xfrm>
              <a:off x="7974014" y="1717675"/>
              <a:ext cx="1257373" cy="463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—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+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400">
                  <a:latin typeface="Times New Roman" panose="02020603050405020304" pitchFamily="18" charset="0"/>
                </a:rPr>
                <a:t>Quotient</a:t>
              </a:r>
            </a:p>
          </p:txBody>
        </p:sp>
        <p:sp>
          <p:nvSpPr>
            <p:cNvPr id="43027" name="Text Box 1045"/>
            <p:cNvSpPr txBox="1">
              <a:spLocks noChangeArrowheads="1"/>
            </p:cNvSpPr>
            <p:nvPr/>
          </p:nvSpPr>
          <p:spPr bwMode="auto">
            <a:xfrm>
              <a:off x="7981950" y="2327275"/>
              <a:ext cx="1326302" cy="463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—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+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400" dirty="0">
                  <a:latin typeface="Times New Roman" panose="02020603050405020304" pitchFamily="18" charset="0"/>
                </a:rPr>
                <a:t>Dividend</a:t>
              </a:r>
            </a:p>
          </p:txBody>
        </p:sp>
        <p:sp>
          <p:nvSpPr>
            <p:cNvPr id="43028" name="Text Box 1046"/>
            <p:cNvSpPr txBox="1">
              <a:spLocks noChangeArrowheads="1"/>
            </p:cNvSpPr>
            <p:nvPr/>
          </p:nvSpPr>
          <p:spPr bwMode="auto">
            <a:xfrm>
              <a:off x="8008938" y="4343400"/>
              <a:ext cx="1529884" cy="463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—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+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400" dirty="0">
                  <a:latin typeface="Times New Roman" panose="02020603050405020304" pitchFamily="18" charset="0"/>
                </a:rPr>
                <a:t>Remainder</a:t>
              </a:r>
            </a:p>
          </p:txBody>
        </p:sp>
        <p:sp>
          <p:nvSpPr>
            <p:cNvPr id="43029" name="Text Box 1047"/>
            <p:cNvSpPr txBox="1">
              <a:spLocks noChangeArrowheads="1"/>
            </p:cNvSpPr>
            <p:nvPr/>
          </p:nvSpPr>
          <p:spPr bwMode="auto">
            <a:xfrm>
              <a:off x="2590800" y="3200400"/>
              <a:ext cx="1650108" cy="833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—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+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400">
                  <a:latin typeface="Times New Roman" panose="02020603050405020304" pitchFamily="18" charset="0"/>
                </a:rPr>
                <a:t>Partial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400">
                  <a:latin typeface="Times New Roman" panose="02020603050405020304" pitchFamily="18" charset="0"/>
                </a:rPr>
                <a:t>Remainders</a:t>
              </a:r>
            </a:p>
          </p:txBody>
        </p:sp>
        <p:sp>
          <p:nvSpPr>
            <p:cNvPr id="43030" name="Text Box 1048"/>
            <p:cNvSpPr txBox="1">
              <a:spLocks noChangeArrowheads="1"/>
            </p:cNvSpPr>
            <p:nvPr/>
          </p:nvSpPr>
          <p:spPr bwMode="auto">
            <a:xfrm>
              <a:off x="2590800" y="2286000"/>
              <a:ext cx="1105088" cy="463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—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+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400">
                  <a:latin typeface="Times New Roman" panose="02020603050405020304" pitchFamily="18" charset="0"/>
                </a:rPr>
                <a:t>Divisor</a:t>
              </a:r>
            </a:p>
          </p:txBody>
        </p:sp>
        <p:sp>
          <p:nvSpPr>
            <p:cNvPr id="43031" name="Line 1049"/>
            <p:cNvSpPr>
              <a:spLocks noChangeShapeType="1"/>
            </p:cNvSpPr>
            <p:nvPr/>
          </p:nvSpPr>
          <p:spPr bwMode="auto">
            <a:xfrm flipH="1">
              <a:off x="6629400" y="1981200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IN"/>
            </a:p>
          </p:txBody>
        </p:sp>
        <p:sp>
          <p:nvSpPr>
            <p:cNvPr id="43032" name="Line 1050"/>
            <p:cNvSpPr>
              <a:spLocks noChangeShapeType="1"/>
            </p:cNvSpPr>
            <p:nvPr/>
          </p:nvSpPr>
          <p:spPr bwMode="auto">
            <a:xfrm flipH="1">
              <a:off x="6629400" y="2514600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IN"/>
            </a:p>
          </p:txBody>
        </p:sp>
        <p:sp>
          <p:nvSpPr>
            <p:cNvPr id="43033" name="Line 1051"/>
            <p:cNvSpPr>
              <a:spLocks noChangeShapeType="1"/>
            </p:cNvSpPr>
            <p:nvPr/>
          </p:nvSpPr>
          <p:spPr bwMode="auto">
            <a:xfrm flipH="1">
              <a:off x="6629400" y="4572000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IN"/>
            </a:p>
          </p:txBody>
        </p:sp>
        <p:sp>
          <p:nvSpPr>
            <p:cNvPr id="43034" name="Line 1054"/>
            <p:cNvSpPr>
              <a:spLocks noChangeShapeType="1"/>
            </p:cNvSpPr>
            <p:nvPr/>
          </p:nvSpPr>
          <p:spPr bwMode="auto">
            <a:xfrm flipV="1">
              <a:off x="4191000" y="3352800"/>
              <a:ext cx="7620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IN"/>
            </a:p>
          </p:txBody>
        </p:sp>
        <p:sp>
          <p:nvSpPr>
            <p:cNvPr id="43035" name="Line 1055"/>
            <p:cNvSpPr>
              <a:spLocks noChangeShapeType="1"/>
            </p:cNvSpPr>
            <p:nvPr/>
          </p:nvSpPr>
          <p:spPr bwMode="auto">
            <a:xfrm>
              <a:off x="4191000" y="3581400"/>
              <a:ext cx="1066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IN"/>
            </a:p>
          </p:txBody>
        </p:sp>
        <p:sp>
          <p:nvSpPr>
            <p:cNvPr id="43036" name="Line 1056"/>
            <p:cNvSpPr>
              <a:spLocks noChangeShapeType="1"/>
            </p:cNvSpPr>
            <p:nvPr/>
          </p:nvSpPr>
          <p:spPr bwMode="auto">
            <a:xfrm flipH="1" flipV="1">
              <a:off x="5410200" y="38100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IN"/>
            </a:p>
          </p:txBody>
        </p:sp>
        <p:sp>
          <p:nvSpPr>
            <p:cNvPr id="43037" name="Line 1057"/>
            <p:cNvSpPr>
              <a:spLocks noChangeShapeType="1"/>
            </p:cNvSpPr>
            <p:nvPr/>
          </p:nvSpPr>
          <p:spPr bwMode="auto">
            <a:xfrm>
              <a:off x="3657600" y="2514600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IN"/>
            </a:p>
          </p:txBody>
        </p:sp>
      </p:grpSp>
      <p:sp>
        <p:nvSpPr>
          <p:cNvPr id="3" name="Rectangle 2"/>
          <p:cNvSpPr/>
          <p:nvPr/>
        </p:nvSpPr>
        <p:spPr>
          <a:xfrm>
            <a:off x="98323" y="906029"/>
            <a:ext cx="492104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First, the bits of the dividend are examined from left to right, until the set of bits examined represents a number greater than or equal to the divisor; this is referred to as the divisor being able to divide the number.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Until this event occurs, 0s are placed in the quotient from left to right.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When the event occurs, a 1 is placed in the quotient and the divisor is subtracted from the partial dividend. The result is referred to as a partial remainder.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This process is carried out in cyclic manner. </a:t>
            </a:r>
            <a:r>
              <a:rPr lang="en-US" dirty="0"/>
              <a:t>At each cycle, additional bits from the dividend are appended to the partial remainder until the result is greater than or equal to the divisor.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As before, the divisor is subtracted from this number to produce a new partial remainder.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process continues until all the bits of the dividend are exhausted.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5697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050"/>
          <p:cNvSpPr>
            <a:spLocks noGrp="1" noChangeArrowheads="1"/>
          </p:cNvSpPr>
          <p:nvPr>
            <p:ph type="title"/>
          </p:nvPr>
        </p:nvSpPr>
        <p:spPr>
          <a:xfrm>
            <a:off x="304800" y="119319"/>
            <a:ext cx="7069394" cy="854075"/>
          </a:xfrm>
        </p:spPr>
        <p:txBody>
          <a:bodyPr>
            <a:noAutofit/>
          </a:bodyPr>
          <a:lstStyle/>
          <a:p>
            <a:r>
              <a:rPr lang="en-GB" altLang="en-US" sz="3200" dirty="0"/>
              <a:t>Flowchart for Unsigned Binary Division</a:t>
            </a:r>
            <a:br>
              <a:rPr lang="en-GB" altLang="en-US" sz="3200" dirty="0"/>
            </a:br>
            <a:r>
              <a:rPr lang="en-GB" altLang="en-US" sz="3200" dirty="0"/>
              <a:t>Restoring Algorithm</a:t>
            </a:r>
          </a:p>
        </p:txBody>
      </p:sp>
      <p:pic>
        <p:nvPicPr>
          <p:cNvPr id="44035" name="Picture 205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1" t="7666" b="17436"/>
          <a:stretch/>
        </p:blipFill>
        <p:spPr bwMode="auto">
          <a:xfrm>
            <a:off x="7275871" y="275304"/>
            <a:ext cx="4817806" cy="576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3" y="1478884"/>
            <a:ext cx="7000875" cy="50006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6062" y="1109552"/>
            <a:ext cx="5268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Example of Restoring Twos Complement Division (7/3)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3636" y="161504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M=0011</a:t>
            </a:r>
          </a:p>
        </p:txBody>
      </p:sp>
    </p:spTree>
    <p:extLst>
      <p:ext uri="{BB962C8B-B14F-4D97-AF65-F5344CB8AC3E}">
        <p14:creationId xmlns:p14="http://schemas.microsoft.com/office/powerpoint/2010/main" val="1893033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C480-D8A4-4FE7-854D-3E6F8E67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Sign-Magnitude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868E5-541A-4E57-B2FC-D62C242FA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General case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>
              <a:buFont typeface="Wingdings" panose="05000000000000000000" pitchFamily="2" charset="2"/>
              <a:buChar char="Ø"/>
            </a:pPr>
            <a:endParaRPr lang="en-US" dirty="0">
              <a:solidFill>
                <a:srgbClr val="FF0000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DRAWBACKS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Addition and subtraction requires consideration of both the signs of the numbers and their relative magnitudes to carry out the required operation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Another drawback is that there are two representations of 0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53E2F1D-B9DD-400B-8B9D-90B78C9FA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C4A5-63DD-464E-8386-AFD2C3FEA482}" type="datetime3">
              <a:rPr lang="en-US" smtClean="0"/>
              <a:t>18 January 2025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704078-85A1-47C1-BE58-123C5F73C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30E53E-5192-4852-8B98-583F11AC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7A4EC-88B5-48DB-9D0D-E8565C3C4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45" y="2084832"/>
            <a:ext cx="4096085" cy="1908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49257-2B3C-4C33-90D4-58A6198AF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793" y="5206853"/>
            <a:ext cx="2786079" cy="87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1444" y="622171"/>
            <a:ext cx="112677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Procedure </a:t>
            </a:r>
          </a:p>
          <a:p>
            <a:endParaRPr lang="en-US" sz="3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In the 1st step, the A and Q registers together are shifted to the left 1 bit.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M is subtracted from A to determine whether A divides the partial remainder.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If it does, then Q</a:t>
            </a:r>
            <a:r>
              <a:rPr lang="en-US" sz="2400" baseline="-25000" dirty="0"/>
              <a:t>0  </a:t>
            </a:r>
            <a:r>
              <a:rPr lang="en-US" sz="2400" dirty="0"/>
              <a:t>gets a 1 bit. Otherwise, Q</a:t>
            </a:r>
            <a:r>
              <a:rPr lang="en-US" sz="2400" baseline="-25000" dirty="0"/>
              <a:t>0</a:t>
            </a:r>
            <a:r>
              <a:rPr lang="en-US" sz="2400" dirty="0"/>
              <a:t> gets a 0 bit and M must be added back to A to </a:t>
            </a:r>
            <a:r>
              <a:rPr lang="en-US" sz="2400" b="1" dirty="0"/>
              <a:t>restore the previous value</a:t>
            </a:r>
            <a:r>
              <a:rPr lang="en-US" sz="2400" dirty="0"/>
              <a:t>. The count is then decremented, and the process continues for n steps.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At the end, the quotient is in the Q register and the remainder is in the A register.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116968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6970"/>
            <a:ext cx="10515600" cy="608269"/>
          </a:xfrm>
        </p:spPr>
        <p:txBody>
          <a:bodyPr>
            <a:normAutofit fontScale="90000"/>
          </a:bodyPr>
          <a:lstStyle/>
          <a:p>
            <a:r>
              <a:rPr lang="en-IN" dirty="0"/>
              <a:t>Negative number Division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1716"/>
            <a:ext cx="10515600" cy="5124912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The procedure is little different, though the restoring algorithm will be adopted.</a:t>
            </a:r>
          </a:p>
          <a:p>
            <a:pPr algn="just"/>
            <a:r>
              <a:rPr lang="en-US" dirty="0"/>
              <a:t>To deal with negative numbers, we recognize that the dividend is defined by D = Q * V + 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just"/>
            <a:r>
              <a:rPr lang="en-US" dirty="0"/>
              <a:t>The </a:t>
            </a:r>
            <a:r>
              <a:rPr lang="en-US" b="1" dirty="0"/>
              <a:t>magnitudes</a:t>
            </a:r>
            <a:r>
              <a:rPr lang="en-US" dirty="0"/>
              <a:t> of Q and R are unaffected by the input signs and that the </a:t>
            </a:r>
            <a:r>
              <a:rPr lang="en-US" b="1" dirty="0"/>
              <a:t>signs</a:t>
            </a:r>
            <a:r>
              <a:rPr lang="en-US" dirty="0"/>
              <a:t> of Q and R are easily derivable from the signs of D and V</a:t>
            </a:r>
          </a:p>
          <a:p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Sign (R) = Sign (D)</a:t>
            </a:r>
            <a:r>
              <a:rPr lang="en-IN" dirty="0">
                <a:solidFill>
                  <a:srgbClr val="FF0000"/>
                </a:solidFill>
              </a:rPr>
              <a:t> whereas Sign (Q) = Sign (D) * Sign(V)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92" y="1945403"/>
            <a:ext cx="5410200" cy="1571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6449" y="3449506"/>
            <a:ext cx="4493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Examples with different combinations </a:t>
            </a:r>
          </a:p>
        </p:txBody>
      </p:sp>
    </p:spTree>
    <p:extLst>
      <p:ext uri="{BB962C8B-B14F-4D97-AF65-F5344CB8AC3E}">
        <p14:creationId xmlns:p14="http://schemas.microsoft.com/office/powerpoint/2010/main" val="196666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82" y="0"/>
            <a:ext cx="11444748" cy="599768"/>
          </a:xfrm>
        </p:spPr>
        <p:txBody>
          <a:bodyPr>
            <a:normAutofit/>
          </a:bodyPr>
          <a:lstStyle/>
          <a:p>
            <a:r>
              <a:rPr lang="en-IN" sz="2800" dirty="0"/>
              <a:t>Division of Signed numbers using Restoring Algorithm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/>
          <a:srcRect l="19056" t="30727" r="18458" b="8804"/>
          <a:stretch/>
        </p:blipFill>
        <p:spPr bwMode="auto">
          <a:xfrm>
            <a:off x="1023714" y="590437"/>
            <a:ext cx="9674941" cy="50732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481782" y="6028528"/>
            <a:ext cx="11366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Remember with signed division, we negate the quotient if the signs of the divisor and dividend don’t match.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The remainder and the dividend must have the same signs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s://www.cise.ufl.edu/~mssz/CompOrg/Figure3.20-ALUboothdivsign-Ex12.g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r="57073"/>
          <a:stretch/>
        </p:blipFill>
        <p:spPr bwMode="auto">
          <a:xfrm>
            <a:off x="88491" y="1500547"/>
            <a:ext cx="2851354" cy="41235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https://www.cise.ufl.edu/~mssz/CompOrg/Figure3.20-ALUboothdivsign-Ex12.g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74" r="3359"/>
          <a:stretch/>
        </p:blipFill>
        <p:spPr bwMode="auto">
          <a:xfrm>
            <a:off x="3185651" y="1500547"/>
            <a:ext cx="2703872" cy="41235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https://www.cise.ufl.edu/~mssz/CompOrg/Figure3.20-ALUboothdivsign-Ex34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22"/>
          <a:stretch/>
        </p:blipFill>
        <p:spPr bwMode="auto">
          <a:xfrm>
            <a:off x="6135329" y="1500547"/>
            <a:ext cx="2737260" cy="41235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https://www.cise.ufl.edu/~mssz/CompOrg/Figure3.20-ALUboothdivsign-Ex34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2" r="3221"/>
          <a:stretch/>
        </p:blipFill>
        <p:spPr bwMode="auto">
          <a:xfrm>
            <a:off x="9118395" y="1500547"/>
            <a:ext cx="2709812" cy="41235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78225" y="108155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9876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27" y="619462"/>
            <a:ext cx="9132720" cy="6057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9" y="100717"/>
            <a:ext cx="2360663" cy="103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5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8" y="120906"/>
            <a:ext cx="2526532" cy="11112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55" y="38254"/>
            <a:ext cx="8996218" cy="681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3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627" y="95989"/>
            <a:ext cx="8770374" cy="66882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1" y="146408"/>
            <a:ext cx="30861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80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" y="166254"/>
            <a:ext cx="2689811" cy="18749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367" y="353961"/>
            <a:ext cx="9244802" cy="583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5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/>
          <a:srcRect l="22379" t="29151" r="22889" b="13137"/>
          <a:stretch/>
        </p:blipFill>
        <p:spPr bwMode="auto">
          <a:xfrm>
            <a:off x="1799303" y="973394"/>
            <a:ext cx="8475407" cy="5181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69409" y="216310"/>
            <a:ext cx="773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/>
              <a:t>configuration of the Restoring Algorithm</a:t>
            </a:r>
          </a:p>
        </p:txBody>
      </p:sp>
    </p:spTree>
    <p:extLst>
      <p:ext uri="{BB962C8B-B14F-4D97-AF65-F5344CB8AC3E}">
        <p14:creationId xmlns:p14="http://schemas.microsoft.com/office/powerpoint/2010/main" val="7338239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387" y="118657"/>
            <a:ext cx="5700252" cy="431287"/>
          </a:xfrm>
        </p:spPr>
        <p:txBody>
          <a:bodyPr>
            <a:normAutofit fontScale="90000"/>
          </a:bodyPr>
          <a:lstStyle/>
          <a:p>
            <a:r>
              <a:rPr lang="en-IN" dirty="0"/>
              <a:t>Non restoring algorithm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743" y="780154"/>
            <a:ext cx="7810500" cy="542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31" y="1687000"/>
            <a:ext cx="10436330" cy="3769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1387" y="5636158"/>
            <a:ext cx="11267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Note: In the last step if the A value is negative after the operation then add ‘M’ to it (A=A+M) to get the true remainder</a:t>
            </a:r>
          </a:p>
        </p:txBody>
      </p:sp>
    </p:spTree>
    <p:extLst>
      <p:ext uri="{BB962C8B-B14F-4D97-AF65-F5344CB8AC3E}">
        <p14:creationId xmlns:p14="http://schemas.microsoft.com/office/powerpoint/2010/main" val="3260039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CA1457-B850-6C7B-3236-8A1207569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0FB1-42AB-4E10-B348-2019BA12CC7B}" type="datetime3">
              <a:rPr lang="en-US" smtClean="0"/>
              <a:t>18 January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F3200-D556-6605-C642-CDDCD5130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5D81D-8DD0-ABCB-5D1F-E2E1FBF1D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92D77-52F2-D496-E0C0-C12F8F75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36" y="1582994"/>
            <a:ext cx="11204539" cy="159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190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8">
            <a:extLst>
              <a:ext uri="{FF2B5EF4-FFF2-40B4-BE49-F238E27FC236}">
                <a16:creationId xmlns:a16="http://schemas.microsoft.com/office/drawing/2014/main" id="{C655716B-ADD1-307A-B5B5-DA9606E65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6" y="1135822"/>
            <a:ext cx="6174744" cy="54677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10D3A1-3200-244C-0113-B656599D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01" y="925480"/>
            <a:ext cx="5965113" cy="433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94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68EDD-617F-FBF5-C489-31EA0A51A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07" y="155765"/>
            <a:ext cx="7635902" cy="4580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95F6C3-C247-27F7-44BC-5A332416C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07" y="4843937"/>
            <a:ext cx="6287045" cy="1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154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072FB-C65B-779C-9944-DD1EF1E54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09907" cy="5004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20A0B4-F7F6-886F-13DD-915933DC2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2619"/>
            <a:ext cx="6149873" cy="575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234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56EDD5-F868-0098-161F-3B6D0D653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684" y="118275"/>
            <a:ext cx="5517015" cy="6371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97906A-BF71-5E01-240B-452616708010}"/>
              </a:ext>
            </a:extLst>
          </p:cNvPr>
          <p:cNvSpPr txBox="1"/>
          <p:nvPr/>
        </p:nvSpPr>
        <p:spPr>
          <a:xfrm>
            <a:off x="442452" y="5134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Example: 13/4</a:t>
            </a:r>
          </a:p>
        </p:txBody>
      </p:sp>
    </p:spTree>
    <p:extLst>
      <p:ext uri="{BB962C8B-B14F-4D97-AF65-F5344CB8AC3E}">
        <p14:creationId xmlns:p14="http://schemas.microsoft.com/office/powerpoint/2010/main" val="8129300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8BEB4C-340C-2BDC-E96F-78D96E6BC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35" y="274403"/>
            <a:ext cx="8436077" cy="6337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B680FB-38BC-E91D-3431-ACE997C14872}"/>
              </a:ext>
            </a:extLst>
          </p:cNvPr>
          <p:cNvSpPr txBox="1"/>
          <p:nvPr/>
        </p:nvSpPr>
        <p:spPr>
          <a:xfrm>
            <a:off x="167148" y="245806"/>
            <a:ext cx="141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Example: 7/5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3F6F53F-AB22-E8E7-7953-5FEDFE72BC05}"/>
                  </a:ext>
                </a:extLst>
              </p14:cNvPr>
              <p14:cNvContentPartPr/>
              <p14:nvPr/>
            </p14:nvContentPartPr>
            <p14:xfrm>
              <a:off x="6373614" y="579356"/>
              <a:ext cx="114120" cy="100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3F6F53F-AB22-E8E7-7953-5FEDFE72BC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4974" y="570356"/>
                <a:ext cx="131760" cy="1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69401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B0DEF1-E76D-4BF1-F6C6-BD012695E3C6}"/>
              </a:ext>
            </a:extLst>
          </p:cNvPr>
          <p:cNvSpPr txBox="1"/>
          <p:nvPr/>
        </p:nvSpPr>
        <p:spPr>
          <a:xfrm>
            <a:off x="0" y="169330"/>
            <a:ext cx="4277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 Dividend (A) = 101110, </a:t>
            </a:r>
            <a:r>
              <a:rPr lang="en-US" b="0" i="0" dirty="0" err="1">
                <a:solidFill>
                  <a:srgbClr val="232629"/>
                </a:solidFill>
                <a:effectLst/>
                <a:latin typeface="-apple-system"/>
              </a:rPr>
              <a:t>ie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 46, and</a:t>
            </a:r>
          </a:p>
          <a:p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 Divisor (B) = 010111, </a:t>
            </a:r>
            <a:r>
              <a:rPr lang="en-US" b="0" i="0" dirty="0" err="1">
                <a:solidFill>
                  <a:srgbClr val="232629"/>
                </a:solidFill>
                <a:effectLst/>
                <a:latin typeface="-apple-system"/>
              </a:rPr>
              <a:t>ie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 23.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2AD42-E2FD-FEF3-5271-6D8C4224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0"/>
            <a:ext cx="12250994" cy="67744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3494A76-40CE-5F45-B549-1C82F87C0988}"/>
                  </a:ext>
                </a:extLst>
              </p14:cNvPr>
              <p14:cNvContentPartPr/>
              <p14:nvPr/>
            </p14:nvContentPartPr>
            <p14:xfrm>
              <a:off x="8996574" y="3559076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3494A76-40CE-5F45-B549-1C82F87C09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7574" y="35504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BED04EF-8665-300F-3EA5-5747F66DB6E6}"/>
                  </a:ext>
                </a:extLst>
              </p14:cNvPr>
              <p14:cNvContentPartPr/>
              <p14:nvPr/>
            </p14:nvContentPartPr>
            <p14:xfrm>
              <a:off x="4395054" y="2408516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BED04EF-8665-300F-3EA5-5747F66DB6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6414" y="23998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D5B03CE-7578-68E8-AC5C-26534ED5CF30}"/>
                  </a:ext>
                </a:extLst>
              </p14:cNvPr>
              <p14:cNvContentPartPr/>
              <p14:nvPr/>
            </p14:nvContentPartPr>
            <p14:xfrm>
              <a:off x="2812134" y="481796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D5B03CE-7578-68E8-AC5C-26534ED5CF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3134" y="47279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4DA3EB5-65D5-08D0-13FC-1FA3A7B36E56}"/>
                  </a:ext>
                </a:extLst>
              </p14:cNvPr>
              <p14:cNvContentPartPr/>
              <p14:nvPr/>
            </p14:nvContentPartPr>
            <p14:xfrm>
              <a:off x="3087174" y="294956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4DA3EB5-65D5-08D0-13FC-1FA3A7B36E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8174" y="2863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46FCAD0-C416-DC60-FB00-DBE595CDBB2C}"/>
                  </a:ext>
                </a:extLst>
              </p14:cNvPr>
              <p14:cNvContentPartPr/>
              <p14:nvPr/>
            </p14:nvContentPartPr>
            <p14:xfrm>
              <a:off x="3578934" y="353996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46FCAD0-C416-DC60-FB00-DBE595CDBB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9934" y="34535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98231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CD3DF80-2779-4CFF-0CA0-2357E03D78F4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2305050" y="19050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Floating Point Numbers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A4BF6ED2-0E47-AEF6-D971-93CF3BE4F76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Floating Point Numbers 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461EBD8-9308-FD91-3299-97DD3E6C4C6D}"/>
              </a:ext>
            </a:extLst>
          </p:cNvPr>
          <p:cNvSpPr txBox="1">
            <a:spLocks noGrp="1" noChangeArrowheads="1"/>
          </p:cNvSpPr>
          <p:nvPr>
            <p:ph type="body" sz="half" idx="1"/>
          </p:nvPr>
        </p:nvSpPr>
        <p:spPr>
          <a:xfrm>
            <a:off x="2209800" y="2209800"/>
            <a:ext cx="7772400" cy="4114800"/>
          </a:xfrm>
        </p:spPr>
        <p:txBody>
          <a:bodyPr/>
          <a:lstStyle/>
          <a:p>
            <a:pPr marL="609600" indent="-609600"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For example, 37.25 can be analyzed as:</a:t>
            </a:r>
          </a:p>
          <a:p>
            <a:pPr marL="609600" indent="-609600"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 </a:t>
            </a:r>
          </a:p>
          <a:p>
            <a:pPr marL="609600" indent="-609600"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10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10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10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-1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10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-2</a:t>
            </a:r>
          </a:p>
          <a:p>
            <a:pPr marL="609600" indent="-609600"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Tens		Units		Tenths    Hundredths</a:t>
            </a:r>
          </a:p>
          <a:p>
            <a:pPr marL="609600" indent="-609600"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en-US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3		7	  	2	       5</a:t>
            </a:r>
          </a:p>
          <a:p>
            <a:pPr marL="609600" indent="-609600" algn="just" eaLnBrk="1" hangingPunct="1">
              <a:buSzTx/>
              <a:buFont typeface="Arial" panose="020B0604020202020204" pitchFamily="34" charset="0"/>
              <a:buNone/>
            </a:pPr>
            <a:endParaRPr lang="en-US" altLang="en-US" b="1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609600" indent="-609600"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37.25 = (3 x 10) + (7 x 1) + (2 x 1/10) + (5 x 1/100)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92BB86B-FDC7-A7CF-2607-B8A3E0BA2C7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Binary Equivalence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EE25998-CAE0-79EE-D9E0-67A2DDF11C7A}"/>
              </a:ext>
            </a:extLst>
          </p:cNvPr>
          <p:cNvSpPr txBox="1">
            <a:spLocks noGrp="1" noChangeArrowheads="1"/>
          </p:cNvSpPr>
          <p:nvPr>
            <p:ph type="body" sz="half" idx="1"/>
          </p:nvPr>
        </p:nvSpPr>
        <p:spPr>
          <a:xfrm>
            <a:off x="307975" y="2076450"/>
            <a:ext cx="10802938" cy="2133600"/>
          </a:xfrm>
        </p:spPr>
        <p:txBody>
          <a:bodyPr/>
          <a:lstStyle/>
          <a:p>
            <a:pPr marL="609600" indent="-609600" algn="just" eaLnBrk="1" hangingPunct="1">
              <a:spcBef>
                <a:spcPts val="1600"/>
              </a:spcBef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The binary equivalent of a floating point number can be determined by computing the binary representation for each part separately.</a:t>
            </a:r>
          </a:p>
        </p:txBody>
      </p:sp>
      <p:sp>
        <p:nvSpPr>
          <p:cNvPr id="108" name="Rectangle 4">
            <a:extLst>
              <a:ext uri="{FF2B5EF4-FFF2-40B4-BE49-F238E27FC236}">
                <a16:creationId xmlns:a16="http://schemas.microsoft.com/office/drawing/2014/main" id="{1333F47B-A5FE-33BD-48F1-2A986E922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238" y="3657600"/>
            <a:ext cx="10593387" cy="375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 marL="609600" indent="-609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647700" indent="-1905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4572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9144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13716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18288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1600"/>
              </a:spcBef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1) For the </a:t>
            </a:r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whole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part:  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lvl="1" eaLnBrk="1">
              <a:lnSpc>
                <a:spcPct val="90000"/>
              </a:lnSpc>
              <a:spcBef>
                <a:spcPts val="1600"/>
              </a:spcBef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Use subtraction or division method previously learned.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just" eaLnBrk="1">
              <a:lnSpc>
                <a:spcPct val="90000"/>
              </a:lnSpc>
              <a:spcBef>
                <a:spcPts val="1600"/>
              </a:spcBef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2) For the </a:t>
            </a:r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fractional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part: 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just" eaLnBrk="1">
              <a:lnSpc>
                <a:spcPct val="90000"/>
              </a:lnSpc>
              <a:spcBef>
                <a:spcPts val="1600"/>
              </a:spcBef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Use the subtraction or multiplication method (to be shown next)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just" eaLnBrk="1">
              <a:lnSpc>
                <a:spcPct val="90000"/>
              </a:lnSpc>
              <a:spcBef>
                <a:spcPts val="1600"/>
              </a:spcBef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 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just" eaLnBrk="1">
              <a:lnSpc>
                <a:spcPct val="90000"/>
              </a:lnSpc>
              <a:spcBef>
                <a:spcPts val="1600"/>
              </a:spcBef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8F9C97A2-18CF-92EB-C219-71F0051F649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Fractional Part – Multiplication Method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FC0ED156-A479-4D29-494D-35CB42FAD7E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8338" y="2133600"/>
            <a:ext cx="10685462" cy="4114800"/>
          </a:xfrm>
        </p:spPr>
        <p:txBody>
          <a:bodyPr/>
          <a:lstStyle/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/>
              <a:t>	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 the binary representation of a floating point number the column values will be as follows:</a:t>
            </a:r>
          </a:p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solidFill>
                  <a:srgbClr val="339933"/>
                </a:solidFill>
              </a:rPr>
              <a:t>	</a:t>
            </a:r>
          </a:p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…</a:t>
            </a:r>
            <a:r>
              <a:rPr lang="en-US" altLang="en-US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2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2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2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.  2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-1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 2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-2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2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-3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  2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-4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…</a:t>
            </a:r>
          </a:p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…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32   16   8    4    2   1   .  1/2   1/4   1/8      1/16…</a:t>
            </a:r>
            <a:endParaRPr lang="en-US" altLang="en-US" baseline="300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… 32   16   8    4    2   1   .  .5     .25   .125   .0625…</a:t>
            </a:r>
          </a:p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 </a:t>
            </a:r>
          </a:p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DD056D-DC01-4758-943D-F1F67853A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D661E-5C8B-4139-B80F-314ED9B7A56C}" type="datetime3">
              <a:rPr lang="en-US" smtClean="0"/>
              <a:t>18 January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A16E7C-131E-47EA-84C3-75DE6148A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96853-5DBE-456D-85DC-B81AD522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42D4EC0-9CC1-4710-8958-3D3924616696}"/>
                  </a:ext>
                </a:extLst>
              </p14:cNvPr>
              <p14:cNvContentPartPr/>
              <p14:nvPr/>
            </p14:nvContentPartPr>
            <p14:xfrm>
              <a:off x="79920" y="46800"/>
              <a:ext cx="12111480" cy="6264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42D4EC0-9CC1-4710-8958-3D39246166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60" y="37440"/>
                <a:ext cx="12130200" cy="628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2475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518B9F6-6A99-AE4B-069F-110E3A01D44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Fractional Part – Multiplication Method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A81DC68A-0E99-D66A-02B4-FBDEC8A4D011}"/>
              </a:ext>
            </a:extLst>
          </p:cNvPr>
          <p:cNvSpPr txBox="1">
            <a:spLocks noGrp="1" noChangeArrowheads="1"/>
          </p:cNvSpPr>
          <p:nvPr>
            <p:ph type="body" sz="half" idx="1"/>
          </p:nvPr>
        </p:nvSpPr>
        <p:spPr>
          <a:xfrm>
            <a:off x="2057400" y="1981200"/>
            <a:ext cx="7467600" cy="3124200"/>
          </a:xfrm>
        </p:spPr>
        <p:txBody>
          <a:bodyPr>
            <a:normAutofit lnSpcReduction="10000"/>
          </a:bodyPr>
          <a:lstStyle/>
          <a:p>
            <a:pPr marL="609600" indent="-609600" eaLnBrk="1" hangingPunct="1">
              <a:lnSpc>
                <a:spcPct val="72000"/>
              </a:lnSpc>
              <a:buSzTx/>
              <a:buFont typeface="Arial" panose="020B0604020202020204" pitchFamily="34" charset="0"/>
              <a:buNone/>
            </a:pPr>
            <a:r>
              <a:rPr lang="en-US" altLang="en-US" sz="18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 1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  Find the binary equivalent of </a:t>
            </a:r>
            <a:r>
              <a:rPr lang="en-US" altLang="en-US" sz="18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0.25</a:t>
            </a:r>
            <a:endParaRPr lang="en-US" altLang="en-US" sz="2100" b="1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609600" indent="-609600" eaLnBrk="1" hangingPunct="1">
              <a:lnSpc>
                <a:spcPct val="72000"/>
              </a:lnSpc>
              <a:buSzTx/>
              <a:buFont typeface="Arial" panose="020B0604020202020204" pitchFamily="34" charset="0"/>
              <a:buNone/>
            </a:pPr>
            <a:r>
              <a:rPr lang="en-US" altLang="en-US" sz="18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Step 1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Multiply </a:t>
            </a: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the fraction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by 2 until the fractional part becomes 0</a:t>
            </a:r>
            <a:r>
              <a:rPr lang="en-US" altLang="en-US" sz="21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</a:t>
            </a:r>
          </a:p>
          <a:p>
            <a:pPr marL="609600" indent="-609600" eaLnBrk="1" hangingPunct="1">
              <a:lnSpc>
                <a:spcPct val="72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1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			.25</a:t>
            </a:r>
          </a:p>
          <a:p>
            <a:pPr marL="609600" indent="-609600" eaLnBrk="1" hangingPunct="1">
              <a:lnSpc>
                <a:spcPct val="72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1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					</a:t>
            </a:r>
            <a:r>
              <a:rPr lang="en-US" altLang="en-US" sz="2100" b="1" u="sng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x 2</a:t>
            </a:r>
            <a:r>
              <a:rPr lang="en-US" altLang="en-US" sz="21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 </a:t>
            </a:r>
          </a:p>
          <a:p>
            <a:pPr marL="609600" indent="-609600" eaLnBrk="1" hangingPunct="1">
              <a:lnSpc>
                <a:spcPct val="72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1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	 				</a:t>
            </a:r>
            <a:r>
              <a:rPr lang="en-US" altLang="en-US" sz="21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</a:t>
            </a:r>
            <a:r>
              <a:rPr lang="en-US" altLang="en-US" sz="21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.5</a:t>
            </a:r>
          </a:p>
          <a:p>
            <a:pPr marL="609600" indent="-609600" eaLnBrk="1" hangingPunct="1">
              <a:lnSpc>
                <a:spcPct val="72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1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			</a:t>
            </a:r>
            <a:r>
              <a:rPr lang="en-US" altLang="en-US" sz="2100" b="1" u="sng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x 2</a:t>
            </a:r>
            <a:r>
              <a:rPr lang="en-US" altLang="en-US" sz="21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	    </a:t>
            </a:r>
          </a:p>
          <a:p>
            <a:pPr marL="609600" indent="-609600" eaLnBrk="1" hangingPunct="1">
              <a:lnSpc>
                <a:spcPct val="72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1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  			</a:t>
            </a:r>
            <a:r>
              <a:rPr lang="en-US" altLang="en-US" sz="21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en-US" altLang="en-US" sz="21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.0</a:t>
            </a:r>
          </a:p>
          <a:p>
            <a:pPr marL="609600" indent="-609600" algn="just" eaLnBrk="1" hangingPunct="1">
              <a:lnSpc>
                <a:spcPct val="72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1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           </a:t>
            </a:r>
          </a:p>
        </p:txBody>
      </p:sp>
      <p:sp>
        <p:nvSpPr>
          <p:cNvPr id="115" name="Rectangle 4">
            <a:extLst>
              <a:ext uri="{FF2B5EF4-FFF2-40B4-BE49-F238E27FC236}">
                <a16:creationId xmlns:a16="http://schemas.microsoft.com/office/drawing/2014/main" id="{59851104-381D-5245-3A80-588F805ED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5838" y="5105400"/>
            <a:ext cx="7299325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 marL="609600" indent="-609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4572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9144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13716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18288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500"/>
              </a:spcBef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Step 2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Collect the whole parts in forward order. Put them after the radix point</a:t>
            </a:r>
            <a:endParaRPr lang="en-US" altLang="en-US" sz="2400" b="1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eaLnBrk="1">
              <a:lnSpc>
                <a:spcPct val="90000"/>
              </a:lnSpc>
              <a:spcBef>
                <a:spcPts val="600"/>
              </a:spcBef>
            </a:pPr>
            <a:r>
              <a:rPr lang="en-US" altLang="en-US" sz="28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  </a:t>
            </a:r>
            <a:r>
              <a:rPr lang="en-US" altLang="en-US" sz="28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  <a:r>
              <a:rPr lang="en-US" altLang="en-US" sz="28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.5    .25  .125  .0625</a:t>
            </a:r>
            <a:endParaRPr lang="en-US" altLang="en-US" sz="2400" b="1">
              <a:solidFill>
                <a:srgbClr val="33993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just" eaLnBrk="1">
              <a:lnSpc>
                <a:spcPct val="90000"/>
              </a:lnSpc>
              <a:spcBef>
                <a:spcPts val="600"/>
              </a:spcBef>
            </a:pPr>
            <a:r>
              <a:rPr lang="en-US" altLang="en-US" sz="28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  </a:t>
            </a:r>
            <a:r>
              <a:rPr lang="en-US" altLang="en-US" sz="28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  <a:r>
              <a:rPr lang="en-US" altLang="en-US" sz="28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</a:t>
            </a:r>
            <a:r>
              <a:rPr lang="en-US" alt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0      1</a:t>
            </a:r>
            <a:endParaRPr lang="en-US" altLang="en-US" sz="2400" b="1">
              <a:solidFill>
                <a:srgbClr val="33993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just" eaLnBrk="1">
              <a:lnSpc>
                <a:spcPct val="90000"/>
              </a:lnSpc>
              <a:spcBef>
                <a:spcPts val="600"/>
              </a:spcBef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           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5302BBF-3341-473D-15CC-A8D216DE819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98513" y="207963"/>
            <a:ext cx="10515600" cy="795337"/>
          </a:xfrm>
        </p:spPr>
        <p:txBody>
          <a:bodyPr/>
          <a:lstStyle/>
          <a:p>
            <a:pPr eaLnBrk="1" hangingPunct="1"/>
            <a:r>
              <a:rPr lang="en-US" altLang="en-US" sz="3200" u="sng">
                <a:latin typeface="Calibri Light" panose="020F0302020204030204" pitchFamily="34" charset="0"/>
                <a:cs typeface="Calibri Light" panose="020F0302020204030204" pitchFamily="34" charset="0"/>
              </a:rPr>
              <a:t>Fractional Part – Multiplication Method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10C0F5AC-5647-ED41-A86F-CC5AFB8C40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49288" y="1179513"/>
            <a:ext cx="11001375" cy="5678487"/>
          </a:xfrm>
        </p:spPr>
        <p:txBody>
          <a:bodyPr/>
          <a:lstStyle/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 2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  Find the binary equivalent of 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0.625</a:t>
            </a:r>
          </a:p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Step 1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Multiply </a:t>
            </a:r>
            <a:r>
              <a:rPr lang="en-US" alt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the fraction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by 2 until the fractional part becomes 0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					.625</a:t>
            </a:r>
          </a:p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							</a:t>
            </a:r>
            <a:r>
              <a:rPr lang="en-US" altLang="en-US" sz="2400" b="1" u="sng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x  2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 </a:t>
            </a:r>
          </a:p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	 						</a:t>
            </a: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.25</a:t>
            </a:r>
          </a:p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					</a:t>
            </a:r>
            <a:r>
              <a:rPr lang="en-US" altLang="en-US" sz="2400" b="1" u="sng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x  2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	    </a:t>
            </a:r>
          </a:p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  			 		</a:t>
            </a: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.50</a:t>
            </a:r>
          </a:p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					</a:t>
            </a:r>
            <a:r>
              <a:rPr lang="en-US" altLang="en-US" sz="2400" b="1" u="sng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x  2</a:t>
            </a:r>
          </a:p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					</a:t>
            </a: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.0</a:t>
            </a:r>
          </a:p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				</a:t>
            </a:r>
            <a:endParaRPr lang="en-US" altLang="en-US" b="1" u="sng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609600" indent="-609600"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           </a:t>
            </a:r>
          </a:p>
        </p:txBody>
      </p:sp>
      <p:sp>
        <p:nvSpPr>
          <p:cNvPr id="119" name="Rectangle 4">
            <a:extLst>
              <a:ext uri="{FF2B5EF4-FFF2-40B4-BE49-F238E27FC236}">
                <a16:creationId xmlns:a16="http://schemas.microsoft.com/office/drawing/2014/main" id="{6516963E-CF0B-AF45-0F35-3E1E7F087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550" y="5083175"/>
            <a:ext cx="9601200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 marL="609600" indent="-609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4572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9144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13716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18288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500"/>
              </a:spcBef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Step 2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Collect the whole parts in forward order. Put them after the radix point</a:t>
            </a:r>
            <a:endParaRPr lang="en-US" altLang="en-US" sz="2400" b="1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eaLnBrk="1">
              <a:lnSpc>
                <a:spcPct val="90000"/>
              </a:lnSpc>
              <a:spcBef>
                <a:spcPts val="600"/>
              </a:spcBef>
            </a:pPr>
            <a:r>
              <a:rPr lang="en-US" altLang="en-US" sz="28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  </a:t>
            </a:r>
            <a:r>
              <a:rPr lang="en-US" altLang="en-US" sz="28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  <a:r>
              <a:rPr lang="en-US" altLang="en-US" sz="28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.5    .25  .125  .0625</a:t>
            </a:r>
            <a:endParaRPr lang="en-US" altLang="en-US" sz="2400" b="1">
              <a:solidFill>
                <a:srgbClr val="33993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just" eaLnBrk="1">
              <a:lnSpc>
                <a:spcPct val="90000"/>
              </a:lnSpc>
              <a:spcBef>
                <a:spcPts val="600"/>
              </a:spcBef>
            </a:pPr>
            <a:r>
              <a:rPr lang="en-US" altLang="en-US" sz="28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  </a:t>
            </a:r>
            <a:r>
              <a:rPr lang="en-US" altLang="en-US" sz="28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  <a:r>
              <a:rPr lang="en-US" altLang="en-US" sz="28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</a:t>
            </a:r>
            <a:r>
              <a:rPr lang="en-US" alt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1      0     1</a:t>
            </a:r>
            <a:endParaRPr lang="en-US" altLang="en-US" sz="2400" b="1">
              <a:solidFill>
                <a:srgbClr val="33993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just" eaLnBrk="1">
              <a:lnSpc>
                <a:spcPct val="90000"/>
              </a:lnSpc>
              <a:spcBef>
                <a:spcPts val="600"/>
              </a:spcBef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           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0CCF91C-5F3B-C940-C43F-E730393AA0A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Fractional Part – Subtraction Method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96F73CFD-1500-10CE-D803-B2D9F13031D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981200" y="2286000"/>
            <a:ext cx="8534400" cy="4114800"/>
          </a:xfrm>
        </p:spPr>
        <p:txBody>
          <a:bodyPr/>
          <a:lstStyle/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Start with the column values again, as follows:</a:t>
            </a:r>
          </a:p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</a:t>
            </a:r>
          </a:p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…</a:t>
            </a:r>
            <a:r>
              <a:rPr lang="en-US" altLang="en-US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.   2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-1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2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-2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2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-3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 2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-4           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-5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     2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-6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…</a:t>
            </a:r>
          </a:p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…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  .  1/2   1/4    1/8    1/16     1/32      1/64…</a:t>
            </a:r>
            <a:endParaRPr lang="en-US" altLang="en-US" baseline="300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… 1  .  .5     .25   .125   .0625   .03125  .015625…</a:t>
            </a:r>
          </a:p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 </a:t>
            </a:r>
          </a:p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314AB81-1D65-1C7A-B102-9681611CD2A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Fractional Part – Subtraction Method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F28293BD-85D0-6091-7E7F-F28EA98C84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7620000" cy="4572000"/>
          </a:xfrm>
        </p:spPr>
        <p:txBody>
          <a:bodyPr>
            <a:normAutofit lnSpcReduction="10000"/>
          </a:bodyPr>
          <a:lstStyle/>
          <a:p>
            <a:pPr marL="609600" indent="-609600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500"/>
              <a:t> </a:t>
            </a:r>
            <a:r>
              <a:rPr lang="en-US" altLang="en-US" sz="25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Starting with 0.5, subtract the column values from left to right.  Insert a 0 in the column if the value cannot be subtracted or 1 if it can be. Continue until the fraction becomes .0</a:t>
            </a:r>
          </a:p>
          <a:p>
            <a:pPr marL="609600" indent="-609600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endParaRPr lang="en-US" altLang="en-US" sz="25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609600" indent="-609600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500"/>
              <a:t>Ex 1.</a:t>
            </a:r>
          </a:p>
          <a:p>
            <a:pPr marL="609600" indent="-609600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endParaRPr lang="en-US" altLang="en-US" sz="2500"/>
          </a:p>
          <a:p>
            <a:pPr marL="609600" indent="-609600"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500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	   .25    </a:t>
            </a:r>
            <a:r>
              <a:rPr lang="en-US" altLang="en-US" sz="2500" b="1">
                <a:solidFill>
                  <a:srgbClr val="33993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.5    .25  .125  .0625</a:t>
            </a:r>
          </a:p>
          <a:p>
            <a:pPr marL="609600" indent="-609600"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500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	 </a:t>
            </a:r>
            <a:r>
              <a:rPr lang="en-US" altLang="en-US" sz="2500" b="1" u="sng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- .25</a:t>
            </a:r>
            <a:r>
              <a:rPr lang="en-US" altLang="en-US" sz="2500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    </a:t>
            </a:r>
            <a:r>
              <a:rPr lang="en-US" altLang="en-US" sz="25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.0      1</a:t>
            </a:r>
          </a:p>
          <a:p>
            <a:pPr marL="609600" indent="-609600"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500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	   .0</a:t>
            </a:r>
          </a:p>
          <a:p>
            <a:pPr marL="609600" indent="-609600"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200" b="1">
                <a:solidFill>
                  <a:srgbClr val="33993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	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51814006-8A73-E298-F2C5-DDF60349DA7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Binary Equivalent of FP number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825E80D5-2E7D-ECAA-CFFC-A3D288681C8C}"/>
              </a:ext>
            </a:extLst>
          </p:cNvPr>
          <p:cNvSpPr txBox="1">
            <a:spLocks noGrp="1" noChangeArrowheads="1"/>
          </p:cNvSpPr>
          <p:nvPr>
            <p:ph type="body" sz="half" idx="1"/>
          </p:nvPr>
        </p:nvSpPr>
        <p:spPr>
          <a:xfrm>
            <a:off x="2133600" y="2057400"/>
            <a:ext cx="7772400" cy="4114800"/>
          </a:xfrm>
        </p:spPr>
        <p:txBody>
          <a:bodyPr/>
          <a:lstStyle/>
          <a:p>
            <a:pPr marL="609600" indent="-609600" eaLnBrk="1" hangingPunct="1"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 2.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Convert 37.25,  using subtraction method.</a:t>
            </a:r>
          </a:p>
          <a:p>
            <a:pPr marL="609600" indent="-609600"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 </a:t>
            </a:r>
            <a:r>
              <a:rPr lang="en-US" altLang="en-US" sz="24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64   32   16   8    4    2   1  </a:t>
            </a:r>
            <a:r>
              <a:rPr lang="en-US" altLang="en-US" sz="24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  <a:r>
              <a:rPr lang="en-US" altLang="en-US" sz="24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.5    .25  .125  .0625</a:t>
            </a:r>
          </a:p>
          <a:p>
            <a:pPr marL="609600" indent="-609600"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2</a:t>
            </a:r>
            <a:r>
              <a:rPr lang="en-US" altLang="en-US" sz="2400" b="1" baseline="300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6</a:t>
            </a:r>
            <a:r>
              <a:rPr lang="en-US" altLang="en-US" sz="24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2</a:t>
            </a:r>
            <a:r>
              <a:rPr lang="en-US" altLang="en-US" sz="2400" b="1" baseline="300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r>
              <a:rPr lang="en-US" altLang="en-US" sz="24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2</a:t>
            </a:r>
            <a:r>
              <a:rPr lang="en-US" altLang="en-US" sz="2400" b="1" baseline="300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r>
              <a:rPr lang="en-US" altLang="en-US" sz="24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2</a:t>
            </a:r>
            <a:r>
              <a:rPr lang="en-US" altLang="en-US" sz="2400" b="1" baseline="300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lang="en-US" altLang="en-US" sz="24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2</a:t>
            </a:r>
            <a:r>
              <a:rPr lang="en-US" altLang="en-US" sz="2400" b="1" baseline="300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en-US" altLang="en-US" sz="24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</a:t>
            </a:r>
            <a:r>
              <a:rPr lang="en-US" altLang="en-US" sz="2400" b="1" baseline="300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en-US" altLang="en-US" sz="24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</a:t>
            </a:r>
            <a:r>
              <a:rPr lang="en-US" altLang="en-US" sz="2400" b="1" baseline="300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</a:t>
            </a:r>
            <a:r>
              <a:rPr lang="en-US" altLang="en-US" sz="24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en-US" sz="24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  <a:r>
              <a:rPr lang="en-US" altLang="en-US" sz="24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</a:t>
            </a:r>
            <a:r>
              <a:rPr lang="en-US" altLang="en-US" sz="2400" b="1" baseline="300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-1</a:t>
            </a:r>
            <a:r>
              <a:rPr lang="en-US" altLang="en-US" sz="24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2</a:t>
            </a:r>
            <a:r>
              <a:rPr lang="en-US" altLang="en-US" sz="2400" b="1" baseline="300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-2</a:t>
            </a:r>
            <a:r>
              <a:rPr lang="en-US" altLang="en-US" sz="24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2</a:t>
            </a:r>
            <a:r>
              <a:rPr lang="en-US" altLang="en-US" sz="2400" b="1" baseline="300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-3</a:t>
            </a:r>
            <a:r>
              <a:rPr lang="en-US" altLang="en-US" sz="24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 2</a:t>
            </a:r>
            <a:r>
              <a:rPr lang="en-US" altLang="en-US" sz="2400" b="1" baseline="300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-4</a:t>
            </a:r>
          </a:p>
          <a:p>
            <a:pPr marL="609600" indent="-609600"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     </a:t>
            </a:r>
          </a:p>
        </p:txBody>
      </p:sp>
      <p:sp>
        <p:nvSpPr>
          <p:cNvPr id="129" name="Rectangle 4">
            <a:extLst>
              <a:ext uri="{FF2B5EF4-FFF2-40B4-BE49-F238E27FC236}">
                <a16:creationId xmlns:a16="http://schemas.microsoft.com/office/drawing/2014/main" id="{097D1CA2-0999-9206-2068-19C0C1EAB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9238" y="3352800"/>
            <a:ext cx="3717925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 marL="609600" indent="-609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4572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9144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13716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18288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600"/>
              </a:spcBef>
            </a:pPr>
            <a: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1     0    0    1    0   1 </a:t>
            </a:r>
            <a:endParaRPr lang="en-US" altLang="en-US" sz="24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eaLnBrk="1">
              <a:lnSpc>
                <a:spcPct val="90000"/>
              </a:lnSpc>
              <a:spcBef>
                <a:spcPts val="500"/>
              </a:spcBef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	   37		</a:t>
            </a:r>
            <a:endParaRPr lang="en-US" altLang="en-US" sz="2400" b="1">
              <a:latin typeface="Courier New" panose="02070309020205020404" pitchFamily="49" charset="0"/>
              <a:cs typeface="Courier New" panose="02070309020205020404" pitchFamily="49" charset="0"/>
              <a:sym typeface="Courier New" panose="02070309020205020404" pitchFamily="49" charset="0"/>
            </a:endParaRPr>
          </a:p>
          <a:p>
            <a:pPr algn="just" eaLnBrk="1">
              <a:lnSpc>
                <a:spcPct val="90000"/>
              </a:lnSpc>
              <a:spcBef>
                <a:spcPts val="500"/>
              </a:spcBef>
            </a:pPr>
            <a:r>
              <a:rPr lang="en-US" altLang="en-US" sz="2400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    </a:t>
            </a:r>
            <a:r>
              <a:rPr lang="en-US" altLang="en-US" sz="2400" b="1" u="sng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- 32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		                 	 5		</a:t>
            </a:r>
          </a:p>
          <a:p>
            <a:pPr algn="just" eaLnBrk="1">
              <a:lnSpc>
                <a:spcPct val="90000"/>
              </a:lnSpc>
              <a:spcBef>
                <a:spcPts val="500"/>
              </a:spcBef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	  </a:t>
            </a:r>
            <a:r>
              <a:rPr lang="en-US" altLang="en-US" sz="2400" b="1" u="sng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- 4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		</a:t>
            </a:r>
            <a:endParaRPr lang="en-US" altLang="en-US" sz="2400" b="1">
              <a:latin typeface="Courier New" panose="02070309020205020404" pitchFamily="49" charset="0"/>
              <a:cs typeface="Courier New" panose="02070309020205020404" pitchFamily="49" charset="0"/>
              <a:sym typeface="Courier New" panose="02070309020205020404" pitchFamily="49" charset="0"/>
            </a:endParaRPr>
          </a:p>
          <a:p>
            <a:pPr algn="just" eaLnBrk="1">
              <a:lnSpc>
                <a:spcPct val="90000"/>
              </a:lnSpc>
              <a:spcBef>
                <a:spcPts val="500"/>
              </a:spcBef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		 1		</a:t>
            </a:r>
            <a:endParaRPr lang="en-US" altLang="en-US" sz="2800" b="1" baseline="-2500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just" eaLnBrk="1">
              <a:lnSpc>
                <a:spcPct val="90000"/>
              </a:lnSpc>
              <a:spcBef>
                <a:spcPts val="500"/>
              </a:spcBef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		</a:t>
            </a:r>
            <a:r>
              <a:rPr lang="en-US" altLang="en-US" sz="2400" b="1" u="sng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-1</a:t>
            </a:r>
          </a:p>
          <a:p>
            <a:pPr algn="just" eaLnBrk="1">
              <a:lnSpc>
                <a:spcPct val="90000"/>
              </a:lnSpc>
              <a:spcBef>
                <a:spcPts val="600"/>
              </a:spcBef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		 0		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		 	</a:t>
            </a:r>
          </a:p>
        </p:txBody>
      </p:sp>
      <p:sp>
        <p:nvSpPr>
          <p:cNvPr id="130" name="Rectangle 5">
            <a:extLst>
              <a:ext uri="{FF2B5EF4-FFF2-40B4-BE49-F238E27FC236}">
                <a16:creationId xmlns:a16="http://schemas.microsoft.com/office/drawing/2014/main" id="{4E812B5B-1196-EEA8-05FE-B1B766FAE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838" y="3352800"/>
            <a:ext cx="478472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 marL="609600" indent="-609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4572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9144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13716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18288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600"/>
              </a:spcBef>
            </a:pPr>
            <a: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				.   0     1</a:t>
            </a:r>
            <a:endParaRPr lang="en-US" altLang="en-US" sz="24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just" eaLnBrk="1">
              <a:lnSpc>
                <a:spcPct val="90000"/>
              </a:lnSpc>
              <a:spcBef>
                <a:spcPts val="600"/>
              </a:spcBef>
            </a:pP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				   .25</a:t>
            </a:r>
            <a:endParaRPr lang="en-US" altLang="en-US" sz="2400" b="1">
              <a:latin typeface="Courier New" panose="02070309020205020404" pitchFamily="49" charset="0"/>
              <a:cs typeface="Courier New" panose="02070309020205020404" pitchFamily="49" charset="0"/>
              <a:sym typeface="Courier New" panose="02070309020205020404" pitchFamily="49" charset="0"/>
            </a:endParaRPr>
          </a:p>
          <a:p>
            <a:pPr algn="just" eaLnBrk="1">
              <a:lnSpc>
                <a:spcPct val="90000"/>
              </a:lnSpc>
              <a:spcBef>
                <a:spcPts val="500"/>
              </a:spcBef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		                 	 </a:t>
            </a:r>
            <a:r>
              <a:rPr lang="en-US" altLang="en-US" sz="2400" b="1" u="sng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- .25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 </a:t>
            </a:r>
            <a:endParaRPr lang="en-US" altLang="en-US" sz="2400" b="1">
              <a:latin typeface="Courier New" panose="02070309020205020404" pitchFamily="49" charset="0"/>
              <a:cs typeface="Courier New" panose="02070309020205020404" pitchFamily="49" charset="0"/>
              <a:sym typeface="Courier New" panose="02070309020205020404" pitchFamily="49" charset="0"/>
            </a:endParaRPr>
          </a:p>
          <a:p>
            <a:pPr algn="just" eaLnBrk="1">
              <a:lnSpc>
                <a:spcPct val="90000"/>
              </a:lnSpc>
              <a:spcBef>
                <a:spcPts val="500"/>
              </a:spcBef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				    .0</a:t>
            </a:r>
            <a:endParaRPr lang="en-US" altLang="en-US" sz="2400" b="1">
              <a:latin typeface="Courier New" panose="02070309020205020404" pitchFamily="49" charset="0"/>
              <a:cs typeface="Courier New" panose="02070309020205020404" pitchFamily="49" charset="0"/>
              <a:sym typeface="Courier New" panose="02070309020205020404" pitchFamily="49" charset="0"/>
            </a:endParaRPr>
          </a:p>
          <a:p>
            <a:pPr algn="just" eaLnBrk="1">
              <a:lnSpc>
                <a:spcPct val="90000"/>
              </a:lnSpc>
              <a:spcBef>
                <a:spcPts val="500"/>
              </a:spcBef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				</a:t>
            </a:r>
            <a:endParaRPr lang="en-US" altLang="en-US" sz="2400" b="1">
              <a:latin typeface="Courier New" panose="02070309020205020404" pitchFamily="49" charset="0"/>
              <a:cs typeface="Courier New" panose="02070309020205020404" pitchFamily="49" charset="0"/>
              <a:sym typeface="Courier New" panose="02070309020205020404" pitchFamily="49" charset="0"/>
            </a:endParaRPr>
          </a:p>
          <a:p>
            <a:pPr algn="just" eaLnBrk="1">
              <a:lnSpc>
                <a:spcPct val="90000"/>
              </a:lnSpc>
              <a:spcBef>
                <a:spcPts val="600"/>
              </a:spcBef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		 					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		 	</a:t>
            </a:r>
          </a:p>
        </p:txBody>
      </p:sp>
      <p:sp>
        <p:nvSpPr>
          <p:cNvPr id="131" name="Text Box 6">
            <a:extLst>
              <a:ext uri="{FF2B5EF4-FFF2-40B4-BE49-F238E27FC236}">
                <a16:creationId xmlns:a16="http://schemas.microsoft.com/office/drawing/2014/main" id="{79A35A8A-1DA9-0F29-3793-B08EBD072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3038" y="5715000"/>
            <a:ext cx="3151187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/>
          <a:p>
            <a:pPr eaLnBrk="1">
              <a:lnSpc>
                <a:spcPct val="90000"/>
              </a:lnSpc>
              <a:spcBef>
                <a:spcPts val="600"/>
              </a:spcBef>
            </a:pPr>
            <a: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37.25</a:t>
            </a:r>
            <a:r>
              <a:rPr lang="en-US" altLang="en-US" sz="2800" b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10</a:t>
            </a:r>
            <a: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= 100101.01</a:t>
            </a:r>
            <a:r>
              <a:rPr lang="en-US" altLang="en-US" sz="2800" b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 advAuto="0"/>
      <p:bldP spid="130" grpId="0" animBg="1" advAuto="0"/>
      <p:bldP spid="131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F3BA39F-2A42-93E8-D652-4A4D6DB1E5B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Binary Equivalent of FP number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C5DBF59C-5DBD-6324-65DA-5EEABF643E8F}"/>
              </a:ext>
            </a:extLst>
          </p:cNvPr>
          <p:cNvSpPr txBox="1">
            <a:spLocks noGrp="1" noChangeArrowheads="1"/>
          </p:cNvSpPr>
          <p:nvPr>
            <p:ph type="body" sz="half" idx="1"/>
          </p:nvPr>
        </p:nvSpPr>
        <p:spPr>
          <a:xfrm>
            <a:off x="2362200" y="2057400"/>
            <a:ext cx="7620000" cy="4114800"/>
          </a:xfrm>
        </p:spPr>
        <p:txBody>
          <a:bodyPr>
            <a:normAutofit lnSpcReduction="10000"/>
          </a:bodyPr>
          <a:lstStyle/>
          <a:p>
            <a:pPr marL="609600" indent="-609600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2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 3</a:t>
            </a:r>
            <a:r>
              <a:rPr lang="en-US" altLang="en-US" sz="22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 Convert 18.625,  using subtraction method.</a:t>
            </a:r>
            <a:endParaRPr lang="en-US" altLang="en-US" sz="2400" b="1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609600" indent="-609600"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2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 </a:t>
            </a:r>
            <a:r>
              <a:rPr lang="en-US" altLang="en-US" sz="22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64   32   16   8    4    2   1  </a:t>
            </a:r>
            <a:r>
              <a:rPr lang="en-US" altLang="en-US" sz="22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  <a:r>
              <a:rPr lang="en-US" altLang="en-US" sz="22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.5    .25  .125  .0625</a:t>
            </a:r>
            <a:endParaRPr lang="en-US" altLang="en-US" sz="25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609600" indent="-609600"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2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2</a:t>
            </a:r>
            <a:r>
              <a:rPr lang="en-US" altLang="en-US" sz="2200" b="1" baseline="300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6</a:t>
            </a:r>
            <a:r>
              <a:rPr lang="en-US" altLang="en-US" sz="22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2</a:t>
            </a:r>
            <a:r>
              <a:rPr lang="en-US" altLang="en-US" sz="2200" b="1" baseline="300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r>
              <a:rPr lang="en-US" altLang="en-US" sz="22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2</a:t>
            </a:r>
            <a:r>
              <a:rPr lang="en-US" altLang="en-US" sz="2200" b="1" baseline="300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r>
              <a:rPr lang="en-US" altLang="en-US" sz="22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2</a:t>
            </a:r>
            <a:r>
              <a:rPr lang="en-US" altLang="en-US" sz="2200" b="1" baseline="300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lang="en-US" altLang="en-US" sz="22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2</a:t>
            </a:r>
            <a:r>
              <a:rPr lang="en-US" altLang="en-US" sz="2200" b="1" baseline="300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en-US" altLang="en-US" sz="22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</a:t>
            </a:r>
            <a:r>
              <a:rPr lang="en-US" altLang="en-US" sz="2200" b="1" baseline="300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en-US" altLang="en-US" sz="22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</a:t>
            </a:r>
            <a:r>
              <a:rPr lang="en-US" altLang="en-US" sz="2200" b="1" baseline="300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</a:t>
            </a:r>
            <a:r>
              <a:rPr lang="en-US" altLang="en-US" sz="22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en-US" sz="22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  <a:r>
              <a:rPr lang="en-US" altLang="en-US" sz="22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</a:t>
            </a:r>
            <a:r>
              <a:rPr lang="en-US" altLang="en-US" sz="2200" b="1" baseline="300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-1</a:t>
            </a:r>
            <a:r>
              <a:rPr lang="en-US" altLang="en-US" sz="22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2</a:t>
            </a:r>
            <a:r>
              <a:rPr lang="en-US" altLang="en-US" sz="2200" b="1" baseline="300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-2</a:t>
            </a:r>
            <a:r>
              <a:rPr lang="en-US" altLang="en-US" sz="22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2</a:t>
            </a:r>
            <a:r>
              <a:rPr lang="en-US" altLang="en-US" sz="2200" b="1" baseline="300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-3</a:t>
            </a:r>
            <a:r>
              <a:rPr lang="en-US" altLang="en-US" sz="2200" b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 2</a:t>
            </a:r>
            <a:r>
              <a:rPr lang="en-US" altLang="en-US" sz="2200" b="1" baseline="300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-4</a:t>
            </a:r>
            <a:endParaRPr lang="en-US" altLang="en-US" sz="2500" b="1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609600" indent="-609600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     1    0    0    1   0      1     0     1 </a:t>
            </a:r>
            <a:endParaRPr lang="en-US" altLang="en-US" sz="2400" b="1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609600" indent="-609600"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endParaRPr lang="en-US" altLang="en-US" sz="2400" b="1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609600" indent="-609600"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200" b="1"/>
              <a:t>		18				   .625</a:t>
            </a:r>
            <a:endParaRPr lang="en-US" altLang="en-US" sz="2400" b="1">
              <a:latin typeface="Courier New" panose="02070309020205020404" pitchFamily="49" charset="0"/>
              <a:cs typeface="Courier New" panose="02070309020205020404" pitchFamily="49" charset="0"/>
              <a:sym typeface="Courier New" panose="02070309020205020404" pitchFamily="49" charset="0"/>
            </a:endParaRPr>
          </a:p>
          <a:p>
            <a:pPr marL="609600" indent="-609600"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    </a:t>
            </a:r>
            <a:r>
              <a:rPr lang="en-US" altLang="en-US" sz="2200" b="1" u="sng"/>
              <a:t>- 16  </a:t>
            </a:r>
            <a:r>
              <a:rPr lang="en-US" altLang="en-US" sz="2200" b="1"/>
              <a:t>		                 	 </a:t>
            </a:r>
            <a:r>
              <a:rPr lang="en-US" altLang="en-US" sz="2200" b="1" u="sng"/>
              <a:t>- .5	        </a:t>
            </a:r>
            <a:r>
              <a:rPr lang="en-US" altLang="en-US" sz="2200" b="1"/>
              <a:t> </a:t>
            </a:r>
            <a:endParaRPr lang="en-US" altLang="en-US" sz="2400" b="1">
              <a:latin typeface="Courier New" panose="02070309020205020404" pitchFamily="49" charset="0"/>
              <a:cs typeface="Courier New" panose="02070309020205020404" pitchFamily="49" charset="0"/>
              <a:sym typeface="Courier New" panose="02070309020205020404" pitchFamily="49" charset="0"/>
            </a:endParaRPr>
          </a:p>
          <a:p>
            <a:pPr marL="609600" indent="-609600"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200" b="1"/>
              <a:t>  		  2				   .125</a:t>
            </a:r>
            <a:endParaRPr lang="en-US" altLang="en-US" sz="2500" b="1"/>
          </a:p>
          <a:p>
            <a:pPr marL="609600" indent="-609600"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200" b="1"/>
              <a:t>	  </a:t>
            </a:r>
            <a:r>
              <a:rPr lang="en-US" altLang="en-US" sz="2200" b="1" u="sng"/>
              <a:t>-   2</a:t>
            </a:r>
            <a:r>
              <a:rPr lang="en-US" altLang="en-US" sz="2200" b="1"/>
              <a:t>				</a:t>
            </a:r>
            <a:r>
              <a:rPr lang="en-US" altLang="en-US" sz="2200" b="1" u="sng"/>
              <a:t>- .125</a:t>
            </a:r>
            <a:r>
              <a:rPr lang="en-US" altLang="en-US" sz="2200" b="1"/>
              <a:t> </a:t>
            </a:r>
            <a:endParaRPr lang="en-US" altLang="en-US" sz="2500" b="1"/>
          </a:p>
          <a:p>
            <a:pPr marL="609600" indent="-609600"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200" b="1"/>
              <a:t>		  0				       0</a:t>
            </a:r>
          </a:p>
        </p:txBody>
      </p:sp>
      <p:sp>
        <p:nvSpPr>
          <p:cNvPr id="135" name="Text Box 4">
            <a:extLst>
              <a:ext uri="{FF2B5EF4-FFF2-40B4-BE49-F238E27FC236}">
                <a16:creationId xmlns:a16="http://schemas.microsoft.com/office/drawing/2014/main" id="{EA8BACC0-80D7-72C5-1992-6BE21A747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7038" y="6092825"/>
            <a:ext cx="3328987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/>
          <a:p>
            <a:pPr eaLnBrk="1">
              <a:lnSpc>
                <a:spcPct val="90000"/>
              </a:lnSpc>
              <a:spcBef>
                <a:spcPts val="600"/>
              </a:spcBef>
            </a:pPr>
            <a: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18.625</a:t>
            </a:r>
            <a:r>
              <a:rPr lang="en-US" altLang="en-US" sz="2800" b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10</a:t>
            </a:r>
            <a: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= 10010.101</a:t>
            </a:r>
            <a:r>
              <a:rPr lang="en-US" altLang="en-US" sz="2800" b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868D9F4C-2A0F-2D86-EF75-12D61FF5E56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Problem storing binary form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4E69D503-96C7-A097-A911-138DA01A05A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838200" y="2667000"/>
            <a:ext cx="10704513" cy="3810000"/>
          </a:xfrm>
        </p:spPr>
        <p:txBody>
          <a:bodyPr/>
          <a:lstStyle/>
          <a:p>
            <a:pPr marL="0" indent="0" eaLnBrk="1" hangingPunct="1">
              <a:spcBef>
                <a:spcPts val="2600"/>
              </a:spcBef>
              <a:buNone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Possibility to store the radix point is not available</a:t>
            </a:r>
          </a:p>
          <a:p>
            <a:pPr eaLnBrk="1" hangingPunct="1">
              <a:spcBef>
                <a:spcPts val="2600"/>
              </a:spcBef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Large numbers requires much space</a:t>
            </a:r>
          </a:p>
          <a:p>
            <a:pPr eaLnBrk="1" hangingPunct="1">
              <a:spcBef>
                <a:spcPts val="2600"/>
              </a:spcBef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Standards committee came up with a solution to store floating point numbers (that have a decimal point)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01E24A-A393-92FB-9882-4831965E3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36" y="816525"/>
            <a:ext cx="10325381" cy="3952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B3B5FE-1757-A6CF-EEC0-01D8C5F61B42}"/>
              </a:ext>
            </a:extLst>
          </p:cNvPr>
          <p:cNvSpPr txBox="1"/>
          <p:nvPr/>
        </p:nvSpPr>
        <p:spPr>
          <a:xfrm>
            <a:off x="2861187" y="148680"/>
            <a:ext cx="55105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FF0000"/>
                </a:solidFill>
              </a:rPr>
              <a:t>Floating point numbers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0D6CA52-9B46-E7C9-0D49-F4B07822C76F}"/>
              </a:ext>
            </a:extLst>
          </p:cNvPr>
          <p:cNvSpPr txBox="1">
            <a:spLocks noChangeArrowheads="1"/>
          </p:cNvSpPr>
          <p:nvPr/>
        </p:nvSpPr>
        <p:spPr>
          <a:xfrm>
            <a:off x="907026" y="4780489"/>
            <a:ext cx="10882313" cy="1260986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23900" indent="-2667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233488" indent="-319088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727200" indent="-355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184400" indent="-355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just" eaLnBrk="1" hangingPunct="1"/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 the decimal system, a decimal point  (</a:t>
            </a:r>
            <a:r>
              <a:rPr lang="en-US" altLang="en-US" sz="2000" b="1" kern="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radix</a:t>
            </a:r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en-US" sz="2000" b="1" kern="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point</a:t>
            </a:r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) separates the whole numbers from the fractional part</a:t>
            </a:r>
          </a:p>
          <a:p>
            <a:pPr eaLnBrk="1" hangingPunct="1"/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Examples:37.25 ( whole = 37, fraction = 25/100)</a:t>
            </a:r>
          </a:p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123.567</a:t>
            </a:r>
          </a:p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10.12345678</a:t>
            </a:r>
          </a:p>
        </p:txBody>
      </p:sp>
    </p:spTree>
    <p:extLst>
      <p:ext uri="{BB962C8B-B14F-4D97-AF65-F5344CB8AC3E}">
        <p14:creationId xmlns:p14="http://schemas.microsoft.com/office/powerpoint/2010/main" val="8680351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44AB5D-7493-E955-8771-7F1939A69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3" y="325764"/>
            <a:ext cx="9693892" cy="50328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5E5E1-15A4-769C-6C97-22C7D0C5D8DF}"/>
              </a:ext>
            </a:extLst>
          </p:cNvPr>
          <p:cNvSpPr txBox="1"/>
          <p:nvPr/>
        </p:nvSpPr>
        <p:spPr>
          <a:xfrm>
            <a:off x="9645445" y="5050804"/>
            <a:ext cx="1083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The decimal</a:t>
            </a:r>
          </a:p>
        </p:txBody>
      </p:sp>
    </p:spTree>
    <p:extLst>
      <p:ext uri="{BB962C8B-B14F-4D97-AF65-F5344CB8AC3E}">
        <p14:creationId xmlns:p14="http://schemas.microsoft.com/office/powerpoint/2010/main" val="18369428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E0070-1EC1-47BF-9809-981266F1E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4" y="335224"/>
            <a:ext cx="11826328" cy="536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82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4E2F-FF1C-4125-935A-491E7BD57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2’s complement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419B6-ECD5-4CFB-AEE9-9457F9F4B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2’s complement representation also uses the MSB as a sign bit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B2980-7B13-4F62-A8F9-27FBF56C9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994F7-E4F0-4417-B0F2-E64FF97C07FB}" type="datetime3">
              <a:rPr lang="en-US" smtClean="0"/>
              <a:t>18 January 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81153-0552-427B-B787-0AC988C95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C30FF-E9DD-423C-9444-79197844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357A0-BEE3-4FEA-9E25-648885E43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65" y="2133592"/>
            <a:ext cx="9034669" cy="4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2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8DE8-D84B-472E-BFAE-ABF2A8FE1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2F9B4-7220-4805-A995-D27F32901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962" y="4486303"/>
            <a:ext cx="9720073" cy="193813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Sign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Base = 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Exponent = Value of the 8bit exponent – Bias </a:t>
            </a:r>
          </a:p>
          <a:p>
            <a:pPr marL="1225296" lvl="8" indent="0">
              <a:buNone/>
            </a:pPr>
            <a:r>
              <a:rPr lang="en-IN" sz="1600" dirty="0"/>
              <a:t>(where Bias = 2</a:t>
            </a:r>
            <a:r>
              <a:rPr lang="en-US" sz="1600" baseline="30000" dirty="0"/>
              <a:t>k-1</a:t>
            </a:r>
            <a:r>
              <a:rPr lang="en-IN" sz="1600" dirty="0"/>
              <a:t>-1, k = no. of bits in the exponent)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Significand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F7A9A-F886-4951-BF3A-AD06483E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43" y="828224"/>
            <a:ext cx="10823713" cy="1483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30E849-CE49-4D22-BE88-FEAAC8CB0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72" y="3178673"/>
            <a:ext cx="11507856" cy="1182314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CC9E7D7-B7DC-4B3F-8190-AAF1771CF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4B23-B725-42C4-8D9A-B2D05F11EC91}" type="datetime3">
              <a:rPr lang="en-US" smtClean="0"/>
              <a:t>18 January 2025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E21BC1-5F3E-4B32-9F1B-5E6D4CADD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3EA71C-FB2A-4B50-988F-6FB8B358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A9B3B6-0FAE-4795-8CB2-76B20E273E4B}" type="slidenum">
              <a:rPr lang="en-IN" smtClean="0"/>
              <a:pPr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82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346E99BE-B5D1-0127-0A76-F6E707DF8A6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en-US"/>
              <a:t>Storing the Binary Form</a:t>
            </a:r>
          </a:p>
        </p:txBody>
      </p:sp>
      <p:sp>
        <p:nvSpPr>
          <p:cNvPr id="156" name="Rectangle 3">
            <a:extLst>
              <a:ext uri="{FF2B5EF4-FFF2-40B4-BE49-F238E27FC236}">
                <a16:creationId xmlns:a16="http://schemas.microsoft.com/office/drawing/2014/main" id="{6A6509AD-9A77-F6AA-2570-9B13118FA562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en-US" dirty="0">
                <a:sym typeface="Arial" panose="020B0604020202020204" pitchFamily="34" charset="0"/>
              </a:rPr>
              <a:t>How to store a radix point? </a:t>
            </a:r>
          </a:p>
          <a:p>
            <a:r>
              <a:rPr lang="en-US" altLang="en-US" dirty="0">
                <a:sym typeface="Arial" panose="020B0604020202020204" pitchFamily="34" charset="0"/>
              </a:rPr>
              <a:t>	- All we have are zeros and ones…</a:t>
            </a:r>
          </a:p>
          <a:p>
            <a:endParaRPr lang="en-US" altLang="en-US" dirty="0">
              <a:sym typeface="Arial" panose="020B0604020202020204" pitchFamily="34" charset="0"/>
            </a:endParaRPr>
          </a:p>
          <a:p>
            <a:r>
              <a:rPr lang="en-US" altLang="en-US" dirty="0">
                <a:sym typeface="Arial" panose="020B0604020202020204" pitchFamily="34" charset="0"/>
              </a:rPr>
              <a:t>Make sure that the radix point is ALWAYS in the same position within the number.</a:t>
            </a:r>
          </a:p>
          <a:p>
            <a:endParaRPr lang="en-US" altLang="en-US" dirty="0">
              <a:sym typeface="Arial" panose="020B0604020202020204" pitchFamily="34" charset="0"/>
            </a:endParaRPr>
          </a:p>
          <a:p>
            <a:r>
              <a:rPr lang="en-US" altLang="en-US" dirty="0">
                <a:sym typeface="Arial" panose="020B0604020202020204" pitchFamily="34" charset="0"/>
              </a:rPr>
              <a:t>Use the IEEE 32-bit standard </a:t>
            </a:r>
          </a:p>
          <a:p>
            <a:r>
              <a:rPr lang="en-US" altLang="en-US" dirty="0">
                <a:sym typeface="Wingdings" panose="05000000000000000000" pitchFamily="2" charset="2"/>
              </a:rPr>
              <a:t>	 </a:t>
            </a:r>
            <a:r>
              <a:rPr lang="en-US" altLang="en-US" dirty="0">
                <a:sym typeface="Arial" panose="020B0604020202020204" pitchFamily="34" charset="0"/>
              </a:rPr>
              <a:t>the leftmost digit must be a 1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build="p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76663B52-BB16-59BA-46C6-60C8A760366C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79463" y="-303213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Solution is Normalization</a:t>
            </a:r>
          </a:p>
        </p:txBody>
      </p:sp>
      <p:sp>
        <p:nvSpPr>
          <p:cNvPr id="159" name="Rectangle 3">
            <a:extLst>
              <a:ext uri="{FF2B5EF4-FFF2-40B4-BE49-F238E27FC236}">
                <a16:creationId xmlns:a16="http://schemas.microsoft.com/office/drawing/2014/main" id="{EB1DEC07-E8B4-E0CD-7F9A-34EAB2A3CC24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779463" y="917575"/>
            <a:ext cx="9417050" cy="4470502"/>
          </a:xfrm>
        </p:spPr>
        <p:txBody>
          <a:bodyPr>
            <a:normAutofit/>
          </a:bodyPr>
          <a:lstStyle/>
          <a:p>
            <a:pPr marL="219075" indent="-219075" defTabSz="876300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r>
              <a:rPr lang="en-US" altLang="en-US" sz="2400" dirty="0"/>
              <a:t>	</a:t>
            </a:r>
            <a:r>
              <a:rPr lang="en-US" altLang="en-US" sz="21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Every binary number, </a:t>
            </a:r>
            <a:r>
              <a:rPr lang="en-US" altLang="en-US" sz="21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except the one corresponding to the number zero</a:t>
            </a:r>
            <a:r>
              <a:rPr lang="en-US" altLang="en-US" sz="21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 can be normalized by choosing the exponent so that the </a:t>
            </a:r>
            <a:r>
              <a:rPr lang="en-US" altLang="en-US" sz="2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radix point falls to the right of the leftmost 1 bit</a:t>
            </a:r>
            <a:r>
              <a:rPr lang="en-US" altLang="en-US" sz="21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</a:p>
          <a:p>
            <a:pPr marL="219075" indent="-219075" defTabSz="876300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endParaRPr lang="en-US" altLang="en-US" sz="21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19075" indent="-219075" defTabSz="876300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r>
              <a:rPr lang="en-US" altLang="en-US" sz="2400" dirty="0"/>
              <a:t> 	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37.25</a:t>
            </a:r>
            <a:r>
              <a:rPr lang="en-US" altLang="en-US" sz="2500" baseline="-260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10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= 100101.01</a:t>
            </a:r>
            <a:r>
              <a:rPr lang="en-US" altLang="en-US" sz="2500" baseline="-260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= 1.</a:t>
            </a:r>
            <a:r>
              <a:rPr lang="en-US" altLang="en-US" sz="2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0010101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x </a:t>
            </a:r>
            <a:r>
              <a:rPr lang="en-US" altLang="en-US" sz="25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en-US" altLang="en-US" sz="2500" b="1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</a:p>
          <a:p>
            <a:pPr marL="219075" indent="-219075" defTabSz="876300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endParaRPr lang="en-US" altLang="en-US" sz="2500" b="1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19075" indent="-219075" defTabSz="876300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7.625</a:t>
            </a:r>
            <a:r>
              <a:rPr lang="en-US" altLang="en-US" sz="2500" baseline="-260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10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= 111.101</a:t>
            </a:r>
            <a:r>
              <a:rPr lang="en-US" altLang="en-US" sz="2500" baseline="-260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= 1.</a:t>
            </a:r>
            <a:r>
              <a:rPr lang="en-US" altLang="en-US" sz="2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11101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x </a:t>
            </a:r>
            <a:r>
              <a:rPr lang="en-US" altLang="en-US" sz="25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en-US" altLang="en-US" sz="2500" b="1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19075" indent="-219075" defTabSz="876300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19075" indent="-219075" defTabSz="876300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0.3125</a:t>
            </a:r>
            <a:r>
              <a:rPr lang="en-US" altLang="en-US" sz="2500" baseline="-260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10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= 0.0101</a:t>
            </a:r>
            <a:r>
              <a:rPr lang="en-US" altLang="en-US" sz="2500" baseline="-260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  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= 1.</a:t>
            </a:r>
            <a:r>
              <a:rPr lang="en-US" altLang="en-US" sz="2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01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x </a:t>
            </a:r>
            <a:r>
              <a:rPr lang="en-US" altLang="en-US" sz="25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en-US" altLang="en-US" sz="2500" b="1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-2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352B224D-39D0-0B67-3ECF-8A3F1A5FE96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>
                <a:latin typeface="Calibri Light" panose="020F0302020204030204" pitchFamily="34" charset="0"/>
                <a:cs typeface="Calibri Light" panose="020F0302020204030204" pitchFamily="34" charset="0"/>
              </a:rPr>
              <a:t>IEEE Floating Point Representation</a:t>
            </a:r>
          </a:p>
        </p:txBody>
      </p:sp>
      <p:sp>
        <p:nvSpPr>
          <p:cNvPr id="165" name="Rectangle 3">
            <a:extLst>
              <a:ext uri="{FF2B5EF4-FFF2-40B4-BE49-F238E27FC236}">
                <a16:creationId xmlns:a16="http://schemas.microsoft.com/office/drawing/2014/main" id="{0F2B30B3-4766-3064-C2BF-F99ACBFF674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057400" y="2209800"/>
            <a:ext cx="7772400" cy="4343400"/>
          </a:xfrm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The second field of the floating point number will be the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exponent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  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The exponent is stored as an unsigned 8-bit number, RELATIVE to a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bias of 127.</a:t>
            </a:r>
          </a:p>
          <a:p>
            <a:pPr marL="685800" lvl="1" indent="-228600" eaLnBrk="1" hangingPunct="1">
              <a:spcBef>
                <a:spcPts val="800"/>
              </a:spcBef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Exponent 5 is stored as (127 + 5) or 132</a:t>
            </a:r>
          </a:p>
          <a:p>
            <a:pPr marL="1143000" lvl="2" indent="-228600"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132 = </a:t>
            </a:r>
            <a:r>
              <a:rPr lang="en-US" altLang="en-US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10000100  </a:t>
            </a:r>
            <a:endParaRPr lang="en-US" altLang="en-US" sz="20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685800" lvl="1" indent="-228600" eaLnBrk="1" hangingPunct="1">
              <a:spcBef>
                <a:spcPts val="800"/>
              </a:spcBef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Exponent -5 is stored as (127 + (-5)) or 122</a:t>
            </a:r>
          </a:p>
          <a:p>
            <a:pPr marL="1143000" lvl="2" indent="-228600"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122 = </a:t>
            </a:r>
            <a:r>
              <a:rPr lang="en-US" altLang="en-US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01111010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build="p" bldLvl="5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3B673112-8EF8-F5DD-4098-F38E79DDA9B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Try It Yourself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0F12C0F0-82A9-5316-02C9-D340EDF210F6}"/>
              </a:ext>
            </a:extLst>
          </p:cNvPr>
          <p:cNvSpPr txBox="1">
            <a:spLocks noGrp="1" noChangeArrowheads="1"/>
          </p:cNvSpPr>
          <p:nvPr>
            <p:ph type="body" sz="half" idx="1"/>
          </p:nvPr>
        </p:nvSpPr>
        <p:spPr>
          <a:xfrm>
            <a:off x="2286000" y="2286000"/>
            <a:ext cx="7150100" cy="40386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How would the following exponents be stored (8-bits, 127-biased):</a:t>
            </a:r>
          </a:p>
          <a:p>
            <a:pPr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endParaRPr lang="en-US" altLang="en-US" b="1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	2</a:t>
            </a:r>
            <a:r>
              <a:rPr lang="en-US" altLang="en-US" b="1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-10</a:t>
            </a:r>
          </a:p>
          <a:p>
            <a:pPr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endParaRPr lang="en-US" altLang="en-US" b="1" baseline="300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	2</a:t>
            </a:r>
            <a:r>
              <a:rPr lang="en-US" altLang="en-US" b="1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8</a:t>
            </a:r>
          </a:p>
          <a:p>
            <a:pPr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endParaRPr lang="en-US" altLang="en-US" b="1" baseline="300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(Answers on next slide)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AA698E7-E5DB-8BA9-2E44-F1ADCBDD8FE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 Light" panose="020F0302020204030204" pitchFamily="34" charset="0"/>
                <a:cs typeface="Calibri Light" panose="020F0302020204030204" pitchFamily="34" charset="0"/>
              </a:rPr>
              <a:t>Answers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39BF39BF-A399-447D-106A-4F80BCDA443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133600" y="2133600"/>
            <a:ext cx="7696200" cy="4953000"/>
          </a:xfrm>
        </p:spPr>
        <p:txBody>
          <a:bodyPr/>
          <a:lstStyle/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2</a:t>
            </a:r>
            <a:r>
              <a:rPr lang="en-US" altLang="en-US" b="1" baseline="30000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-10</a:t>
            </a:r>
          </a:p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	exponent	 -10   		</a:t>
            </a:r>
            <a:r>
              <a:rPr lang="en-US" altLang="en-US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8-bit</a:t>
            </a:r>
          </a:p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		bias	</a:t>
            </a:r>
            <a:r>
              <a:rPr lang="en-US" altLang="en-US" b="1" u="sng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+127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		</a:t>
            </a:r>
            <a:r>
              <a:rPr lang="en-US" altLang="en-US" b="1" u="sng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value</a:t>
            </a:r>
          </a:p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				 117  </a:t>
            </a:r>
            <a:r>
              <a:rPr lang="en-US" altLang="en-US">
                <a:latin typeface="Wingdings" panose="05000000000000000000" pitchFamily="2" charset="2"/>
                <a:sym typeface="Wingdings" panose="05000000000000000000" pitchFamily="2" charset="2"/>
              </a:rPr>
              <a:t> </a:t>
            </a:r>
            <a:r>
              <a:rPr lang="en-US" altLang="en-US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01110101	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  </a:t>
            </a:r>
          </a:p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2</a:t>
            </a:r>
            <a:r>
              <a:rPr lang="en-US" altLang="en-US" b="1" baseline="30000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8</a:t>
            </a:r>
            <a:r>
              <a:rPr lang="en-US" altLang="en-US" b="1"/>
              <a:t> 		</a:t>
            </a:r>
          </a:p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	exponent	   8   		</a:t>
            </a:r>
            <a:r>
              <a:rPr lang="en-US" altLang="en-US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8-bit</a:t>
            </a:r>
          </a:p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		bias	</a:t>
            </a:r>
            <a:r>
              <a:rPr lang="en-US" altLang="en-US" b="1" u="sng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+127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		</a:t>
            </a:r>
            <a:r>
              <a:rPr lang="en-US" altLang="en-US" b="1" u="sng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value</a:t>
            </a:r>
          </a:p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				 135  </a:t>
            </a:r>
            <a:r>
              <a:rPr lang="en-US" altLang="en-US">
                <a:latin typeface="Wingdings" panose="05000000000000000000" pitchFamily="2" charset="2"/>
                <a:sym typeface="Wingdings" panose="05000000000000000000" pitchFamily="2" charset="2"/>
              </a:rPr>
              <a:t> </a:t>
            </a:r>
            <a:r>
              <a:rPr lang="en-US" altLang="en-US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10000111	</a:t>
            </a:r>
          </a:p>
        </p:txBody>
      </p:sp>
      <p:sp>
        <p:nvSpPr>
          <p:cNvPr id="22532" name="Line 4">
            <a:extLst>
              <a:ext uri="{FF2B5EF4-FFF2-40B4-BE49-F238E27FC236}">
                <a16:creationId xmlns:a16="http://schemas.microsoft.com/office/drawing/2014/main" id="{798E7334-71BE-99BD-BDB6-ACB0871FAD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4144963"/>
            <a:ext cx="7315200" cy="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rIns="45719"/>
          <a:lstStyle/>
          <a:p>
            <a:endParaRPr lang="en-IN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7CAE35CE-BCB6-4503-B1C1-081E8B1AD9B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>
                <a:latin typeface="Calibri Light" panose="020F0302020204030204" pitchFamily="34" charset="0"/>
                <a:cs typeface="Calibri Light" panose="020F0302020204030204" pitchFamily="34" charset="0"/>
              </a:rPr>
              <a:t>IEEE Floating Point Representation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CE6A3E5-19D4-99DF-A007-C7A107C6C813}"/>
              </a:ext>
            </a:extLst>
          </p:cNvPr>
          <p:cNvSpPr txBox="1">
            <a:spLocks noGrp="1" noChangeArrowheads="1"/>
          </p:cNvSpPr>
          <p:nvPr>
            <p:ph type="body" sz="half" idx="1"/>
          </p:nvPr>
        </p:nvSpPr>
        <p:spPr>
          <a:xfrm>
            <a:off x="2057400" y="2057400"/>
            <a:ext cx="7383463" cy="3048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The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significand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or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mantissa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is the set of 0’s and 1’s to the right of the radix point of the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normalized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(when the digit to the left of the radix point is 1) binary number. </a:t>
            </a:r>
          </a:p>
          <a:p>
            <a:pPr marL="228600" lvl="1" indent="228600" eaLnBrk="1" hangingPunct="1">
              <a:spcBef>
                <a:spcPts val="500"/>
              </a:spcBef>
              <a:buSzTx/>
              <a:buFont typeface="Arial" panose="020B0604020202020204" pitchFamily="34" charset="0"/>
              <a:buNone/>
            </a:pPr>
            <a:r>
              <a:rPr lang="en-US" altLang="en-US" sz="3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Ex:	1.</a:t>
            </a:r>
            <a:r>
              <a:rPr lang="en-US" altLang="en-US" sz="34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00101</a:t>
            </a:r>
            <a:r>
              <a:rPr lang="en-US" altLang="en-US" sz="3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X 2</a:t>
            </a:r>
            <a:r>
              <a:rPr lang="en-US" altLang="en-US" sz="3400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28600" lvl="1" indent="228600" algn="just" eaLnBrk="1" hangingPunct="1">
              <a:spcBef>
                <a:spcPts val="500"/>
              </a:spcBef>
              <a:buSzTx/>
              <a:buFont typeface="Arial" panose="020B0604020202020204" pitchFamily="34" charset="0"/>
              <a:buNone/>
            </a:pPr>
            <a:r>
              <a:rPr lang="en-US" altLang="en-US" sz="3400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	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(The mantissa is 00101)</a:t>
            </a:r>
          </a:p>
        </p:txBody>
      </p:sp>
      <p:sp>
        <p:nvSpPr>
          <p:cNvPr id="176" name="Rectangle 4">
            <a:extLst>
              <a:ext uri="{FF2B5EF4-FFF2-40B4-BE49-F238E27FC236}">
                <a16:creationId xmlns:a16="http://schemas.microsoft.com/office/drawing/2014/main" id="{88449B5B-7940-233D-E2C4-4D519CCDB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5334000"/>
            <a:ext cx="7375525" cy="170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 marL="342900" indent="-3429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4572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9144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13716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18288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600"/>
              </a:spcBef>
              <a:buClr>
                <a:srgbClr val="0000FF"/>
              </a:buClr>
              <a:buSzPct val="100000"/>
              <a:buFontTx/>
              <a:buChar char="▪"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The mantissa is stored in a 23 bit field, so we add zeros to the right side and store: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eaLnBrk="1">
              <a:lnSpc>
                <a:spcPct val="90000"/>
              </a:lnSpc>
              <a:spcBef>
                <a:spcPts val="700"/>
              </a:spcBef>
            </a:pP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</a:t>
            </a:r>
            <a:r>
              <a:rPr lang="en-US" altLang="en-US" sz="30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00101</a:t>
            </a:r>
            <a:r>
              <a:rPr lang="en-US" altLang="en-US" sz="3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000000000000000000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2AB585C6-74DE-6F49-4B3F-7EF16BC63F8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Decimal Floating Point to IEEE standard Conversion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EAC976E8-B4B1-A871-99AF-4F3C06F84D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838200" y="2209800"/>
            <a:ext cx="10941050" cy="4114800"/>
          </a:xfrm>
        </p:spPr>
        <p:txBody>
          <a:bodyPr/>
          <a:lstStyle/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/>
              <a:t> 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 1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 Find the IEEE FP representation of 40.15625</a:t>
            </a:r>
          </a:p>
          <a:p>
            <a:pPr eaLnBrk="1" hangingPunct="1">
              <a:buSzTx/>
              <a:buFont typeface="Arial" panose="020B0604020202020204" pitchFamily="34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Step 1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  </a:t>
            </a:r>
          </a:p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Compute the binary equivalent of the whole part and the fractional part. (i.e. convert </a:t>
            </a: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40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and </a:t>
            </a: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.15625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to their binary equivalents)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7129BD1-E9E2-C8AD-1735-31EEAB37728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Decimal Floating Point to IEEE standard Conversion</a:t>
            </a:r>
          </a:p>
        </p:txBody>
      </p:sp>
      <p:sp>
        <p:nvSpPr>
          <p:cNvPr id="182" name="Rectangle 3">
            <a:extLst>
              <a:ext uri="{FF2B5EF4-FFF2-40B4-BE49-F238E27FC236}">
                <a16:creationId xmlns:a16="http://schemas.microsoft.com/office/drawing/2014/main" id="{5729C3F7-6AC2-245F-38FF-46A7DB7F7370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2706688" y="2133600"/>
            <a:ext cx="7772400" cy="4114800"/>
          </a:xfrm>
        </p:spPr>
        <p:txBody>
          <a:bodyPr>
            <a:normAutofit/>
          </a:bodyPr>
          <a:lstStyle/>
          <a:p>
            <a:pPr marL="225425" indent="-225425" algn="just" defTabSz="904875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r>
              <a:rPr lang="en-US" altLang="en-US" sz="2100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  40				 .15625</a:t>
            </a:r>
            <a:endParaRPr lang="en-US" altLang="en-US" sz="2300" b="1">
              <a:latin typeface="Courier New" panose="02070309020205020404" pitchFamily="49" charset="0"/>
              <a:cs typeface="Courier New" panose="02070309020205020404" pitchFamily="49" charset="0"/>
              <a:sym typeface="Courier New" panose="02070309020205020404" pitchFamily="49" charset="0"/>
            </a:endParaRPr>
          </a:p>
          <a:p>
            <a:pPr marL="225425" indent="-225425" algn="just" defTabSz="904875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r>
              <a:rPr lang="en-US" altLang="en-US" sz="2100" b="1" u="sng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- 32</a:t>
            </a:r>
            <a:r>
              <a:rPr lang="en-US" altLang="en-US" sz="2100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	   </a:t>
            </a:r>
            <a:r>
              <a:rPr lang="en-US" altLang="en-US" sz="2100" b="1">
                <a:solidFill>
                  <a:srgbClr val="0000FF"/>
                </a:solidFill>
              </a:rPr>
              <a:t>Result:</a:t>
            </a:r>
            <a:r>
              <a:rPr lang="en-US" altLang="en-US" sz="2100" b="1"/>
              <a:t>	</a:t>
            </a:r>
            <a:r>
              <a:rPr lang="en-US" altLang="en-US" sz="2100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	</a:t>
            </a:r>
            <a:r>
              <a:rPr lang="en-US" altLang="en-US" sz="2100" b="1" u="sng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-.12500</a:t>
            </a:r>
            <a:r>
              <a:rPr lang="en-US" altLang="en-US" sz="2100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    </a:t>
            </a:r>
            <a:r>
              <a:rPr lang="en-US" altLang="en-US" sz="2100" b="1">
                <a:solidFill>
                  <a:srgbClr val="0000FF"/>
                </a:solidFill>
              </a:rPr>
              <a:t>Result:</a:t>
            </a:r>
            <a:endParaRPr lang="en-US" altLang="en-US" sz="2400" b="1" u="sng">
              <a:latin typeface="Courier New" panose="02070309020205020404" pitchFamily="49" charset="0"/>
              <a:cs typeface="Courier New" panose="02070309020205020404" pitchFamily="49" charset="0"/>
              <a:sym typeface="Courier New" panose="02070309020205020404" pitchFamily="49" charset="0"/>
            </a:endParaRPr>
          </a:p>
          <a:p>
            <a:pPr marL="225425" indent="-225425" algn="just" defTabSz="904875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r>
              <a:rPr lang="en-US" altLang="en-US" sz="2100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   8	    </a:t>
            </a:r>
            <a:r>
              <a:rPr lang="en-US" altLang="en-US" sz="21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101000	</a:t>
            </a:r>
            <a:r>
              <a:rPr lang="en-US" altLang="en-US" sz="2100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	 .03125     </a:t>
            </a:r>
            <a:r>
              <a:rPr lang="en-US" altLang="en-US" sz="21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.00101</a:t>
            </a:r>
            <a:endParaRPr lang="en-US" altLang="en-US" sz="2400" b="1">
              <a:latin typeface="Courier New" panose="02070309020205020404" pitchFamily="49" charset="0"/>
              <a:cs typeface="Courier New" panose="02070309020205020404" pitchFamily="49" charset="0"/>
              <a:sym typeface="Courier New" panose="02070309020205020404" pitchFamily="49" charset="0"/>
            </a:endParaRPr>
          </a:p>
          <a:p>
            <a:pPr marL="225425" indent="-225425" algn="just" defTabSz="904875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r>
              <a:rPr lang="en-US" altLang="en-US" sz="2100" b="1" u="sng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-  8</a:t>
            </a:r>
            <a:r>
              <a:rPr lang="en-US" altLang="en-US" sz="2100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				</a:t>
            </a:r>
            <a:r>
              <a:rPr lang="en-US" altLang="en-US" sz="2100" b="1" u="sng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-.03125</a:t>
            </a:r>
            <a:endParaRPr lang="en-US" altLang="en-US" sz="2300" b="1" u="sng">
              <a:latin typeface="Courier New" panose="02070309020205020404" pitchFamily="49" charset="0"/>
              <a:cs typeface="Courier New" panose="02070309020205020404" pitchFamily="49" charset="0"/>
              <a:sym typeface="Courier New" panose="02070309020205020404" pitchFamily="49" charset="0"/>
            </a:endParaRPr>
          </a:p>
          <a:p>
            <a:pPr marL="225425" indent="-225425" algn="just" defTabSz="904875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r>
              <a:rPr lang="en-US" altLang="en-US" sz="2100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   0		  		 .0</a:t>
            </a:r>
            <a:endParaRPr lang="en-US" altLang="en-US" sz="2300" b="1">
              <a:latin typeface="Courier New" panose="02070309020205020404" pitchFamily="49" charset="0"/>
              <a:cs typeface="Courier New" panose="02070309020205020404" pitchFamily="49" charset="0"/>
              <a:sym typeface="Courier New" panose="02070309020205020404" pitchFamily="49" charset="0"/>
            </a:endParaRPr>
          </a:p>
          <a:p>
            <a:pPr marL="225425" indent="-225425" algn="just" defTabSz="904875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r>
              <a:rPr lang="en-US" altLang="en-US" sz="2100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 </a:t>
            </a:r>
            <a:endParaRPr lang="en-US" altLang="en-US" sz="2300" b="1">
              <a:latin typeface="Courier New" panose="02070309020205020404" pitchFamily="49" charset="0"/>
              <a:cs typeface="Courier New" panose="02070309020205020404" pitchFamily="49" charset="0"/>
              <a:sym typeface="Courier New" panose="02070309020205020404" pitchFamily="49" charset="0"/>
            </a:endParaRPr>
          </a:p>
          <a:p>
            <a:pPr marL="225425" indent="-225425" algn="just" defTabSz="904875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endParaRPr lang="en-US" altLang="en-US" sz="2300"/>
          </a:p>
          <a:p>
            <a:pPr marL="225425" indent="-225425" algn="just" defTabSz="904875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r>
              <a:rPr lang="en-US" altLang="en-US" sz="2100"/>
              <a:t>	</a:t>
            </a:r>
            <a:r>
              <a:rPr lang="en-US" altLang="en-US" sz="2400"/>
              <a:t>So:    </a:t>
            </a:r>
            <a:r>
              <a:rPr lang="en-US" altLang="en-US" sz="2400">
                <a:solidFill>
                  <a:srgbClr val="0000FF"/>
                </a:solidFill>
              </a:rPr>
              <a:t>40.15625</a:t>
            </a:r>
            <a:r>
              <a:rPr lang="en-US" altLang="en-US" sz="2400" i="1" baseline="-30000">
                <a:solidFill>
                  <a:srgbClr val="0000FF"/>
                </a:solidFill>
              </a:rPr>
              <a:t>10</a:t>
            </a:r>
            <a:r>
              <a:rPr lang="en-US" altLang="en-US" sz="2400" i="1">
                <a:solidFill>
                  <a:srgbClr val="0000FF"/>
                </a:solidFill>
              </a:rPr>
              <a:t> </a:t>
            </a:r>
            <a:r>
              <a:rPr lang="en-US" altLang="en-US" sz="2400">
                <a:solidFill>
                  <a:srgbClr val="0000FF"/>
                </a:solidFill>
              </a:rPr>
              <a:t>= 101000.00101</a:t>
            </a:r>
            <a:r>
              <a:rPr lang="en-US" altLang="en-US" sz="2400" i="1" baseline="-30000">
                <a:solidFill>
                  <a:srgbClr val="0000FF"/>
                </a:solidFill>
              </a:rPr>
              <a:t>2</a:t>
            </a:r>
            <a:r>
              <a:rPr lang="en-US" altLang="en-US" sz="2400" i="1"/>
              <a:t> </a:t>
            </a:r>
            <a:endParaRPr lang="en-US" altLang="en-US" sz="2400"/>
          </a:p>
          <a:p>
            <a:pPr marL="225425" indent="-225425" algn="just" defTabSz="904875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endParaRPr lang="en-US" altLang="en-US" sz="2400"/>
          </a:p>
          <a:p>
            <a:pPr marL="225425" indent="-225425" algn="just" defTabSz="904875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r>
              <a:rPr lang="en-US" altLang="en-US" sz="2100"/>
              <a:t> </a:t>
            </a:r>
          </a:p>
        </p:txBody>
      </p:sp>
      <p:sp>
        <p:nvSpPr>
          <p:cNvPr id="25604" name="Line 4">
            <a:extLst>
              <a:ext uri="{FF2B5EF4-FFF2-40B4-BE49-F238E27FC236}">
                <a16:creationId xmlns:a16="http://schemas.microsoft.com/office/drawing/2014/main" id="{9C574A21-5AF5-87B9-BBA8-BA7DE5F7CD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1200" y="1868488"/>
            <a:ext cx="0" cy="2438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rIns="45719"/>
          <a:lstStyle/>
          <a:p>
            <a:endParaRPr lang="en-IN"/>
          </a:p>
        </p:txBody>
      </p:sp>
      <p:sp>
        <p:nvSpPr>
          <p:cNvPr id="25605" name="Line 5">
            <a:extLst>
              <a:ext uri="{FF2B5EF4-FFF2-40B4-BE49-F238E27FC236}">
                <a16:creationId xmlns:a16="http://schemas.microsoft.com/office/drawing/2014/main" id="{EE242A96-17FA-D915-570E-5F295B7F89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4306888"/>
            <a:ext cx="7620000" cy="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rIns="45719"/>
          <a:lstStyle/>
          <a:p>
            <a:endParaRPr lang="en-IN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F032A0BE-23D3-0C1B-5AD5-52CAA832A71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Decimal Floating Point to IEEE standard Conversion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756CCD2-9422-AA3E-5848-1A0E81C2F83A}"/>
              </a:ext>
            </a:extLst>
          </p:cNvPr>
          <p:cNvSpPr txBox="1">
            <a:spLocks noGrp="1" noChangeArrowheads="1"/>
          </p:cNvSpPr>
          <p:nvPr>
            <p:ph type="body" sz="half" idx="1"/>
          </p:nvPr>
        </p:nvSpPr>
        <p:spPr>
          <a:xfrm>
            <a:off x="2286000" y="2286000"/>
            <a:ext cx="7620000" cy="4114800"/>
          </a:xfrm>
        </p:spPr>
        <p:txBody>
          <a:bodyPr/>
          <a:lstStyle/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Step 2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  Normalize the number by moving the decimal point to the right of the leftmost one.</a:t>
            </a:r>
          </a:p>
          <a:p>
            <a:pPr eaLnBrk="1" hangingPunct="1">
              <a:buSzTx/>
              <a:buFont typeface="Arial" panose="020B0604020202020204" pitchFamily="34" charset="0"/>
              <a:buNone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 eaLnBrk="1" hangingPunct="1">
              <a:buSzTx/>
              <a:buFont typeface="Arial" panose="020B0604020202020204" pitchFamily="34" charset="0"/>
              <a:buNone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101000.00101  =  1.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0100000101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x </a:t>
            </a: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en-US" altLang="en-US" b="1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</a:p>
          <a:p>
            <a:pPr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 </a:t>
            </a:r>
          </a:p>
        </p:txBody>
      </p:sp>
      <p:sp>
        <p:nvSpPr>
          <p:cNvPr id="26628" name="Freeform 4">
            <a:extLst>
              <a:ext uri="{FF2B5EF4-FFF2-40B4-BE49-F238E27FC236}">
                <a16:creationId xmlns:a16="http://schemas.microsoft.com/office/drawing/2014/main" id="{F97D3900-16EE-B1A1-53A6-04E45BFD016A}"/>
              </a:ext>
            </a:extLst>
          </p:cNvPr>
          <p:cNvSpPr>
            <a:spLocks/>
          </p:cNvSpPr>
          <p:nvPr/>
        </p:nvSpPr>
        <p:spPr bwMode="auto">
          <a:xfrm>
            <a:off x="2832100" y="4591050"/>
            <a:ext cx="954088" cy="346075"/>
          </a:xfrm>
          <a:custGeom>
            <a:avLst/>
            <a:gdLst>
              <a:gd name="T0" fmla="*/ 476866 w 21600"/>
              <a:gd name="T1" fmla="*/ 173051 h 20550"/>
              <a:gd name="T2" fmla="*/ 476866 w 21600"/>
              <a:gd name="T3" fmla="*/ 173051 h 20550"/>
              <a:gd name="T4" fmla="*/ 476866 w 21600"/>
              <a:gd name="T5" fmla="*/ 173051 h 20550"/>
              <a:gd name="T6" fmla="*/ 476866 w 21600"/>
              <a:gd name="T7" fmla="*/ 173051 h 2055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0550" extrusionOk="0">
                <a:moveTo>
                  <a:pt x="21600" y="0"/>
                </a:moveTo>
                <a:cubicBezTo>
                  <a:pt x="20160" y="7714"/>
                  <a:pt x="18720" y="15429"/>
                  <a:pt x="15840" y="18514"/>
                </a:cubicBezTo>
                <a:cubicBezTo>
                  <a:pt x="12960" y="21600"/>
                  <a:pt x="6960" y="20829"/>
                  <a:pt x="4320" y="18514"/>
                </a:cubicBezTo>
                <a:cubicBezTo>
                  <a:pt x="1680" y="16200"/>
                  <a:pt x="720" y="7714"/>
                  <a:pt x="0" y="4629"/>
                </a:cubicBezTo>
              </a:path>
            </a:pathLst>
          </a:cu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19" rIns="45719"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4E2F-FF1C-4125-935A-491E7BD57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2’s complement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419B6-ECD5-4CFB-AEE9-9457F9F4B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Consider an n-bit integer, A, in 2’s complement representation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If A is positive, then the sign bit,           is zero. The remaining bits represent the magnitude of the number in the same fashion as for sign magnitude representation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The number zero is identified as positive and therefore has a 0 sign bit and a magnitude of all 0s.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The range of positive integers that may be represented is from 0 (all of the magnitude bits are 0) through                    (all of the magnitude bits are 1).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Any larger number would require more bits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D98DD-C5E9-4071-8C9E-54F4B3AEB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B7D6F-5B77-4E50-95FD-6C5EB086C504}" type="datetime3">
              <a:rPr lang="en-US" smtClean="0"/>
              <a:t>18 January 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1DCDF8-8EBB-4833-8147-9857AC7EB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 Saritha |  Computer Organization &amp; Architecture (ECE2002)  |  VIT-AP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2812F-7034-4686-AA95-C6E34E751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675-6785-4CB1-9334-C7BED4474679}" type="slidenum">
              <a:rPr lang="en-IN" smtClean="0"/>
              <a:t>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364B3-7372-4058-A13D-D57F2D667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561" y="2278891"/>
            <a:ext cx="582551" cy="333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6C79FA-1855-4A1E-AD0E-3D1B0EB77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76" y="2880532"/>
            <a:ext cx="2867647" cy="656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3E55B3-0AAE-478E-A631-8A2E805CD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415" y="4477470"/>
            <a:ext cx="1015043" cy="2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734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28FDC9B-A86D-A2C1-0409-2FE564C1312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Decimal Floating Point to IEEE standard Conversion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FD6F3DC-953D-0453-58DE-9696C9949FD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838200" y="2209800"/>
            <a:ext cx="10515600" cy="4114800"/>
          </a:xfrm>
        </p:spPr>
        <p:txBody>
          <a:bodyPr/>
          <a:lstStyle/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Step 3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  Convert the exponent to a biased exponent</a:t>
            </a:r>
          </a:p>
          <a:p>
            <a:pPr eaLnBrk="1" hangingPunct="1">
              <a:buSzTx/>
              <a:buFont typeface="Arial" panose="020B0604020202020204" pitchFamily="34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	127 +</a:t>
            </a: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5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= 132</a:t>
            </a:r>
          </a:p>
          <a:p>
            <a:pPr eaLnBrk="1" hangingPunct="1">
              <a:buSzTx/>
              <a:buFont typeface="Arial" panose="020B0604020202020204" pitchFamily="34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And convert biased exponent to 8-bit unsigned binary:     </a:t>
            </a:r>
          </a:p>
          <a:p>
            <a:pPr eaLnBrk="1" hangingPunct="1">
              <a:buSzTx/>
              <a:buFont typeface="Arial" panose="020B0604020202020204" pitchFamily="34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	132</a:t>
            </a:r>
            <a:r>
              <a:rPr lang="en-US" altLang="en-US" i="1" baseline="-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10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= </a:t>
            </a: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10000100</a:t>
            </a:r>
            <a:r>
              <a:rPr lang="en-US" altLang="en-US" i="1" baseline="-30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en-US" altLang="en-US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 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FEB42EA-8B8E-2FD5-7095-5A517098D08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Decimal Floating Point to IEEE standard Conversion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AAF15AC6-0BF5-C7BC-8EF3-9F586C5C6A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838200" y="2286000"/>
            <a:ext cx="10515600" cy="4114800"/>
          </a:xfrm>
        </p:spPr>
        <p:txBody>
          <a:bodyPr/>
          <a:lstStyle/>
          <a:p>
            <a:pPr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Step 4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  Store the results from steps 1-3:</a:t>
            </a:r>
          </a:p>
          <a:p>
            <a:pPr algn="just" eaLnBrk="1" hangingPunct="1">
              <a:buSzTx/>
              <a:buFont typeface="Arial" panose="020B0604020202020204" pitchFamily="34" charset="0"/>
              <a:buNone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Sign	Exponent 	 Mantissa</a:t>
            </a:r>
          </a:p>
          <a:p>
            <a:pPr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(from step 3)	 (from step 2)</a:t>
            </a:r>
          </a:p>
          <a:p>
            <a:pPr algn="just" eaLnBrk="1" hangingPunct="1">
              <a:buSzTx/>
              <a:buFont typeface="Arial" panose="020B0604020202020204" pitchFamily="34" charset="0"/>
              <a:buNone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	      10000100        01000001010000000000000</a:t>
            </a:r>
          </a:p>
          <a:p>
            <a:pPr algn="just" eaLnBrk="1" hangingPunct="1">
              <a:buSzTx/>
              <a:buFont typeface="Arial" panose="020B0604020202020204" pitchFamily="34" charset="0"/>
              <a:buNone/>
            </a:pPr>
            <a:endParaRPr lang="en-US" altLang="en-US" sz="2400" b="1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 dirty="0"/>
              <a:t> 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AE1B3FAA-417E-39F0-10ED-2615B5FD1EB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Decimal Floating Point to IEEE standard Conversion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D812E90B-BB66-E079-5440-8582A8C3AA5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743200" y="1828800"/>
            <a:ext cx="7772400" cy="5105400"/>
          </a:xfrm>
        </p:spPr>
        <p:txBody>
          <a:bodyPr/>
          <a:lstStyle/>
          <a:p>
            <a:pPr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 2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Find the IEEE FP representation of   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–24.75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 </a:t>
            </a:r>
          </a:p>
          <a:p>
            <a:pPr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Step 1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  Compute the binary equivalent of the whole part and the fractional part. </a:t>
            </a:r>
          </a:p>
          <a:p>
            <a:pPr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/>
              <a:t>   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24				  .75</a:t>
            </a:r>
          </a:p>
          <a:p>
            <a:pPr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b="1" u="sng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- 16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	  Result:	</a:t>
            </a:r>
            <a:r>
              <a:rPr lang="en-US" altLang="en-US" b="1" u="sng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- .50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  Result:</a:t>
            </a:r>
          </a:p>
          <a:p>
            <a:pPr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   8	   </a:t>
            </a:r>
            <a:r>
              <a:rPr lang="en-US" altLang="en-US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11000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		  .25   </a:t>
            </a:r>
            <a:r>
              <a:rPr lang="en-US" altLang="en-US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.11</a:t>
            </a:r>
          </a:p>
          <a:p>
            <a:pPr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b="1" u="sng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-  8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				</a:t>
            </a:r>
            <a:r>
              <a:rPr lang="en-US" altLang="en-US" b="1" u="sng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- .25</a:t>
            </a:r>
          </a:p>
          <a:p>
            <a:pPr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   0		  		  .0</a:t>
            </a:r>
          </a:p>
          <a:p>
            <a:pPr algn="just" eaLnBrk="1" hangingPunct="1">
              <a:lnSpc>
                <a:spcPct val="81000"/>
              </a:lnSpc>
              <a:spcBef>
                <a:spcPts val="1600"/>
              </a:spcBef>
              <a:buSzTx/>
              <a:buFont typeface="Arial" panose="020B0604020202020204" pitchFamily="34" charset="0"/>
              <a:buNone/>
            </a:pPr>
            <a:r>
              <a:rPr lang="en-US" altLang="en-US"/>
              <a:t>  		So:  </a:t>
            </a:r>
            <a:r>
              <a:rPr lang="en-US" altLang="en-US">
                <a:solidFill>
                  <a:srgbClr val="0000FF"/>
                </a:solidFill>
              </a:rPr>
              <a:t>-24.75</a:t>
            </a:r>
            <a:r>
              <a:rPr lang="en-US" altLang="en-US" i="1" baseline="-30000">
                <a:solidFill>
                  <a:srgbClr val="0000FF"/>
                </a:solidFill>
              </a:rPr>
              <a:t>10</a:t>
            </a:r>
            <a:r>
              <a:rPr lang="en-US" altLang="en-US" i="1">
                <a:solidFill>
                  <a:srgbClr val="0000FF"/>
                </a:solidFill>
              </a:rPr>
              <a:t> </a:t>
            </a:r>
            <a:r>
              <a:rPr lang="en-US" altLang="en-US">
                <a:solidFill>
                  <a:srgbClr val="0000FF"/>
                </a:solidFill>
              </a:rPr>
              <a:t>= -11000.11</a:t>
            </a:r>
            <a:r>
              <a:rPr lang="en-US" altLang="en-US" i="1" baseline="-30000">
                <a:solidFill>
                  <a:srgbClr val="0000FF"/>
                </a:solidFill>
              </a:rPr>
              <a:t>2</a:t>
            </a:r>
            <a:r>
              <a:rPr lang="en-US" altLang="en-US" i="1">
                <a:solidFill>
                  <a:srgbClr val="0000FF"/>
                </a:solidFill>
              </a:rPr>
              <a:t> </a:t>
            </a:r>
            <a:endParaRPr lang="en-US" alt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  <a:sym typeface="Courier New" panose="02070309020205020404" pitchFamily="49" charset="0"/>
            </a:endParaRPr>
          </a:p>
          <a:p>
            <a:pPr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/>
              <a:t> </a:t>
            </a:r>
          </a:p>
        </p:txBody>
      </p:sp>
      <p:sp>
        <p:nvSpPr>
          <p:cNvPr id="29700" name="Line 4">
            <a:extLst>
              <a:ext uri="{FF2B5EF4-FFF2-40B4-BE49-F238E27FC236}">
                <a16:creationId xmlns:a16="http://schemas.microsoft.com/office/drawing/2014/main" id="{5A706779-B191-8DB3-F2B6-D77FCC352E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3200400"/>
            <a:ext cx="0" cy="25146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rIns="45719"/>
          <a:lstStyle/>
          <a:p>
            <a:endParaRPr lang="en-IN"/>
          </a:p>
        </p:txBody>
      </p:sp>
      <p:sp>
        <p:nvSpPr>
          <p:cNvPr id="29701" name="Line 5">
            <a:extLst>
              <a:ext uri="{FF2B5EF4-FFF2-40B4-BE49-F238E27FC236}">
                <a16:creationId xmlns:a16="http://schemas.microsoft.com/office/drawing/2014/main" id="{16508646-4050-B7BA-5E72-D6E2E53CA9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3200400"/>
            <a:ext cx="6934200" cy="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rIns="45719"/>
          <a:lstStyle/>
          <a:p>
            <a:endParaRPr lang="en-IN"/>
          </a:p>
        </p:txBody>
      </p:sp>
      <p:sp>
        <p:nvSpPr>
          <p:cNvPr id="29702" name="Line 6">
            <a:extLst>
              <a:ext uri="{FF2B5EF4-FFF2-40B4-BE49-F238E27FC236}">
                <a16:creationId xmlns:a16="http://schemas.microsoft.com/office/drawing/2014/main" id="{6167A21F-8D2C-CD21-09AB-2DB21D10D5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5715000"/>
            <a:ext cx="6934200" cy="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rIns="45719"/>
          <a:lstStyle/>
          <a:p>
            <a:endParaRPr lang="en-IN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686F750-DC79-A55C-432B-235B30534D5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Decimal Floating Point to IEEE standard Conversion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AF25C7BD-E033-77A0-0095-C213797CF28E}"/>
              </a:ext>
            </a:extLst>
          </p:cNvPr>
          <p:cNvSpPr txBox="1">
            <a:spLocks noGrp="1" noChangeArrowheads="1"/>
          </p:cNvSpPr>
          <p:nvPr>
            <p:ph type="body" sz="half" idx="1"/>
          </p:nvPr>
        </p:nvSpPr>
        <p:spPr>
          <a:xfrm>
            <a:off x="2057400" y="2209800"/>
            <a:ext cx="7772400" cy="4114800"/>
          </a:xfrm>
        </p:spPr>
        <p:txBody>
          <a:bodyPr/>
          <a:lstStyle/>
          <a:p>
            <a:pPr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/>
              <a:t> 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Step 2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  </a:t>
            </a:r>
          </a:p>
          <a:p>
            <a:pPr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Normalize the number by moving the decimal point to the right of the leftmost one.</a:t>
            </a:r>
          </a:p>
          <a:p>
            <a:pPr algn="just" eaLnBrk="1" hangingPunct="1">
              <a:buSzTx/>
              <a:buFont typeface="Arial" panose="020B0604020202020204" pitchFamily="34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-11000.11  =  -1.100011 x 2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</a:p>
          <a:p>
            <a:pPr algn="just"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 </a:t>
            </a:r>
          </a:p>
        </p:txBody>
      </p:sp>
      <p:sp>
        <p:nvSpPr>
          <p:cNvPr id="30724" name="Freeform 4">
            <a:extLst>
              <a:ext uri="{FF2B5EF4-FFF2-40B4-BE49-F238E27FC236}">
                <a16:creationId xmlns:a16="http://schemas.microsoft.com/office/drawing/2014/main" id="{B2B5A9B3-A2EB-E9EC-607E-DBAFDDE800D1}"/>
              </a:ext>
            </a:extLst>
          </p:cNvPr>
          <p:cNvSpPr>
            <a:spLocks/>
          </p:cNvSpPr>
          <p:nvPr/>
        </p:nvSpPr>
        <p:spPr bwMode="auto">
          <a:xfrm>
            <a:off x="3357563" y="4510088"/>
            <a:ext cx="838200" cy="338137"/>
          </a:xfrm>
          <a:custGeom>
            <a:avLst/>
            <a:gdLst>
              <a:gd name="T0" fmla="*/ 419101 w 21600"/>
              <a:gd name="T1" fmla="*/ 169153 h 20550"/>
              <a:gd name="T2" fmla="*/ 419101 w 21600"/>
              <a:gd name="T3" fmla="*/ 169153 h 20550"/>
              <a:gd name="T4" fmla="*/ 419101 w 21600"/>
              <a:gd name="T5" fmla="*/ 169153 h 20550"/>
              <a:gd name="T6" fmla="*/ 419101 w 21600"/>
              <a:gd name="T7" fmla="*/ 169153 h 2055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0550" extrusionOk="0">
                <a:moveTo>
                  <a:pt x="21600" y="0"/>
                </a:moveTo>
                <a:cubicBezTo>
                  <a:pt x="20160" y="7714"/>
                  <a:pt x="18720" y="15429"/>
                  <a:pt x="15840" y="18514"/>
                </a:cubicBezTo>
                <a:cubicBezTo>
                  <a:pt x="12960" y="21600"/>
                  <a:pt x="6960" y="20829"/>
                  <a:pt x="4320" y="18514"/>
                </a:cubicBezTo>
                <a:cubicBezTo>
                  <a:pt x="1680" y="16200"/>
                  <a:pt x="720" y="7714"/>
                  <a:pt x="0" y="4629"/>
                </a:cubicBezTo>
              </a:path>
            </a:pathLst>
          </a:cu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19" rIns="45719"/>
          <a:lstStyle/>
          <a:p>
            <a:endParaRPr lang="en-IN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2CD0A432-5451-AB01-49CC-8EFA06C0149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Decimal Floating Point to IEEE standard Conversion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CC71913A-2E75-A6B9-82F4-2C01AAC041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057400" y="2209800"/>
            <a:ext cx="8153400" cy="4114800"/>
          </a:xfrm>
        </p:spPr>
        <p:txBody>
          <a:bodyPr/>
          <a:lstStyle/>
          <a:p>
            <a:pPr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Step 3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 Convert the exponent to a biased exponent</a:t>
            </a:r>
          </a:p>
          <a:p>
            <a:pPr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	127 + 4 = 131     </a:t>
            </a:r>
          </a:p>
          <a:p>
            <a:pPr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==&gt;   131</a:t>
            </a:r>
            <a:r>
              <a:rPr lang="en-US" altLang="en-US" i="1" baseline="-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10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= 10000011</a:t>
            </a:r>
            <a:r>
              <a:rPr lang="en-US" altLang="en-US" i="1" baseline="-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</a:p>
          <a:p>
            <a:pPr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 </a:t>
            </a:r>
          </a:p>
          <a:p>
            <a:pPr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Step 4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  Store the results from steps 1-3</a:t>
            </a:r>
          </a:p>
          <a:p>
            <a:pPr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Sign		Exponent 		mantissa</a:t>
            </a:r>
          </a:p>
          <a:p>
            <a:pPr algn="just" eaLnBrk="1" hangingPunct="1">
              <a:lnSpc>
                <a:spcPct val="81000"/>
              </a:lnSpc>
              <a:buSzTx/>
              <a:buFont typeface="Arial" panose="020B0604020202020204" pitchFamily="34" charset="0"/>
              <a:buNone/>
            </a:pP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			10000011		1000110..0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B6706C7F-D374-8D22-D523-D1C5B204948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IEEE standard to Decimal Floating Point Conversion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7AF8C9E3-0F6E-012A-8540-0EB91234E033}"/>
              </a:ext>
            </a:extLst>
          </p:cNvPr>
          <p:cNvSpPr txBox="1">
            <a:spLocks noGrp="1" noChangeArrowheads="1"/>
          </p:cNvSpPr>
          <p:nvPr>
            <p:ph type="body" sz="half" idx="1"/>
          </p:nvPr>
        </p:nvSpPr>
        <p:spPr>
          <a:xfrm>
            <a:off x="2133600" y="22860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Do the steps in reverse order</a:t>
            </a:r>
          </a:p>
          <a:p>
            <a:pPr eaLnBrk="1" hangingPunct="1">
              <a:buSzTx/>
              <a:buFont typeface="Arial" panose="020B0604020202020204" pitchFamily="34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 reversing the normalization step move the radix point the number of digits equal to the exponent: </a:t>
            </a:r>
          </a:p>
          <a:p>
            <a:pPr marL="685800" lvl="1" indent="-228600" eaLnBrk="1" hangingPunct="1">
              <a:spcBef>
                <a:spcPts val="500"/>
              </a:spcBef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If exponent is </a:t>
            </a:r>
            <a:r>
              <a:rPr lang="en-US" alt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positive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 move to the </a:t>
            </a:r>
            <a:r>
              <a:rPr lang="en-US" alt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right</a:t>
            </a:r>
          </a:p>
          <a:p>
            <a:pPr marL="685800" lvl="1" indent="-228600" eaLnBrk="1" hangingPunct="1">
              <a:spcBef>
                <a:spcPts val="500"/>
              </a:spcBef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If exponent is</a:t>
            </a:r>
            <a:r>
              <a:rPr lang="en-US" alt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negative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 move to the </a:t>
            </a:r>
            <a:r>
              <a:rPr lang="en-US" alt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left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C85D3F37-467A-EE6B-59F6-AB153732E12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IEEE standard to Decimal Floating Point Conversion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A53C0ED5-0428-E555-FD6D-672A37AE47F2}"/>
              </a:ext>
            </a:extLst>
          </p:cNvPr>
          <p:cNvSpPr txBox="1">
            <a:spLocks noGrp="1" noChangeArrowheads="1"/>
          </p:cNvSpPr>
          <p:nvPr>
            <p:ph type="body" sz="half" idx="1"/>
          </p:nvPr>
        </p:nvSpPr>
        <p:spPr>
          <a:xfrm>
            <a:off x="2133600" y="2286000"/>
            <a:ext cx="7772400" cy="4114800"/>
          </a:xfrm>
        </p:spPr>
        <p:txBody>
          <a:bodyPr/>
          <a:lstStyle/>
          <a:p>
            <a:pPr eaLnBrk="1" hangingPunct="1">
              <a:lnSpc>
                <a:spcPct val="72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5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 1</a:t>
            </a:r>
            <a:r>
              <a:rPr lang="en-US" altLang="en-US" sz="25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  Convert the following 32-bit binary number 	to its decimal floating point equivalent:</a:t>
            </a:r>
          </a:p>
          <a:p>
            <a:pPr algn="just" eaLnBrk="1" hangingPunct="1">
              <a:lnSpc>
                <a:spcPct val="72000"/>
              </a:lnSpc>
              <a:buSzTx/>
              <a:buFont typeface="Arial" panose="020B0604020202020204" pitchFamily="34" charset="0"/>
              <a:buNone/>
            </a:pPr>
            <a:endParaRPr lang="en-US" altLang="en-US" sz="25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 eaLnBrk="1" hangingPunct="1">
              <a:lnSpc>
                <a:spcPct val="72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5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   Sign		Exponent		Mantissa</a:t>
            </a:r>
          </a:p>
          <a:p>
            <a:pPr algn="just" eaLnBrk="1" hangingPunct="1">
              <a:lnSpc>
                <a:spcPct val="72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5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 </a:t>
            </a:r>
          </a:p>
          <a:p>
            <a:pPr algn="just" eaLnBrk="1" hangingPunct="1">
              <a:lnSpc>
                <a:spcPct val="72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5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	  </a:t>
            </a:r>
            <a:r>
              <a:rPr lang="en-US" altLang="en-US" sz="25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		01111101		010..0</a:t>
            </a:r>
          </a:p>
          <a:p>
            <a:pPr algn="just" eaLnBrk="1" hangingPunct="1">
              <a:lnSpc>
                <a:spcPct val="72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5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 </a:t>
            </a:r>
          </a:p>
          <a:p>
            <a:pPr algn="just" eaLnBrk="1" hangingPunct="1">
              <a:lnSpc>
                <a:spcPct val="72000"/>
              </a:lnSpc>
              <a:buSzTx/>
              <a:buFont typeface="Arial" panose="020B0604020202020204" pitchFamily="34" charset="0"/>
              <a:buNone/>
            </a:pPr>
            <a:r>
              <a:rPr lang="en-US" altLang="en-US" sz="25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  </a:t>
            </a:r>
          </a:p>
          <a:p>
            <a:pPr algn="just" eaLnBrk="1" hangingPunct="1">
              <a:lnSpc>
                <a:spcPct val="72000"/>
              </a:lnSpc>
              <a:buSzTx/>
              <a:buFont typeface="Arial" panose="020B0604020202020204" pitchFamily="34" charset="0"/>
              <a:buNone/>
            </a:pPr>
            <a:br>
              <a:rPr lang="en-US" altLang="en-US" sz="25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endParaRPr lang="en-US" altLang="en-US" sz="25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2513DE1-4F4A-7B5D-0080-A895DC3EB24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IEEE standard to Decimal Floating Point Conversion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82ABEC12-845B-ACAA-927E-BBA985722D22}"/>
              </a:ext>
            </a:extLst>
          </p:cNvPr>
          <p:cNvSpPr txBox="1">
            <a:spLocks noGrp="1" noChangeArrowheads="1"/>
          </p:cNvSpPr>
          <p:nvPr>
            <p:ph type="body" sz="half" idx="1"/>
          </p:nvPr>
        </p:nvSpPr>
        <p:spPr>
          <a:xfrm>
            <a:off x="2057400" y="2133600"/>
            <a:ext cx="7848600" cy="4114800"/>
          </a:xfrm>
        </p:spPr>
        <p:txBody>
          <a:bodyPr/>
          <a:lstStyle/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Step 1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Extract the biased exponent and unbias it</a:t>
            </a:r>
          </a:p>
          <a:p>
            <a:pPr eaLnBrk="1" hangingPunct="1">
              <a:buSzTx/>
              <a:buFont typeface="Arial" panose="020B0604020202020204" pitchFamily="34" charset="0"/>
              <a:buNone/>
            </a:pPr>
            <a:b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Biased exponent =  01111101</a:t>
            </a:r>
            <a:r>
              <a:rPr lang="en-US" altLang="en-US" baseline="-25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=  </a:t>
            </a: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125</a:t>
            </a:r>
            <a:r>
              <a:rPr lang="en-US" altLang="en-US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10</a:t>
            </a:r>
            <a:endParaRPr lang="en-US" altLang="en-US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eaLnBrk="1" hangingPunct="1">
              <a:buSzTx/>
              <a:buFont typeface="Arial" panose="020B0604020202020204" pitchFamily="34" charset="0"/>
              <a:buNone/>
            </a:pPr>
            <a:endParaRPr lang="en-US" altLang="en-US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  Unbiased Exponent:  125 – 127 =   </a:t>
            </a: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-2</a:t>
            </a:r>
            <a:r>
              <a:rPr lang="en-US" altLang="en-US"/>
              <a:t>		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2">
            <a:extLst>
              <a:ext uri="{FF2B5EF4-FFF2-40B4-BE49-F238E27FC236}">
                <a16:creationId xmlns:a16="http://schemas.microsoft.com/office/drawing/2014/main" id="{0127737B-E009-EDD2-C7A5-E24DA09ACD70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2209800" y="2438400"/>
            <a:ext cx="7772400" cy="4114800"/>
          </a:xfrm>
        </p:spPr>
        <p:txBody>
          <a:bodyPr>
            <a:normAutofit/>
          </a:bodyPr>
          <a:lstStyle/>
          <a:p>
            <a:pPr marL="223838" indent="-223838" algn="just" defTabSz="895350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Step 2: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Write Normalized number in the form:</a:t>
            </a:r>
          </a:p>
          <a:p>
            <a:pPr marL="223838" indent="-223838" algn="just" defTabSz="895350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23838" indent="-223838" algn="just" defTabSz="895350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en-US" altLang="en-US" sz="2400"/>
              <a:t>(-1)</a:t>
            </a:r>
            <a:r>
              <a:rPr lang="en-US" altLang="en-US" sz="5100" baseline="30000">
                <a:solidFill>
                  <a:srgbClr val="FF0000"/>
                </a:solidFill>
              </a:rPr>
              <a:t>s</a:t>
            </a:r>
            <a:r>
              <a:rPr lang="en-US" altLang="en-US" sz="2400" baseline="30000"/>
              <a:t> </a:t>
            </a:r>
            <a:r>
              <a:rPr lang="en-US" altLang="en-US" sz="2400"/>
              <a:t>1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.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____________  x   2  </a:t>
            </a:r>
            <a:r>
              <a:rPr lang="en-US" altLang="en-US" sz="2400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----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en-US" sz="2400" u="sng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  <a:p>
            <a:pPr marL="223838" indent="-223838" algn="just" defTabSz="895350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endParaRPr lang="en-US" altLang="en-US" sz="2400" u="sng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23838" indent="-223838" algn="just" defTabSz="895350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For our number:</a:t>
            </a:r>
          </a:p>
          <a:p>
            <a:pPr marL="223838" indent="-223838" algn="just" defTabSz="895350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	</a:t>
            </a:r>
            <a:r>
              <a:rPr lang="en-US" alt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-1. 01  x 2 </a:t>
            </a:r>
            <a:r>
              <a:rPr lang="en-US" altLang="en-US" sz="2400" baseline="30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–2</a:t>
            </a:r>
          </a:p>
          <a:p>
            <a:pPr marL="223838" indent="-223838" algn="just" defTabSz="895350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endParaRPr lang="en-US" altLang="en-US" sz="2400" baseline="300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23838" indent="-223838" algn="just" defTabSz="895350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endParaRPr lang="en-US" altLang="en-US" sz="2400" baseline="300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23838" indent="-223838" algn="just" defTabSz="895350" eaLnBrk="1" hangingPunct="1">
              <a:lnSpc>
                <a:spcPct val="81000"/>
              </a:lnSpc>
              <a:spcBef>
                <a:spcPts val="900"/>
              </a:spcBef>
              <a:buSzTx/>
              <a:buFont typeface="Arial" panose="020B0604020202020204" pitchFamily="34" charset="0"/>
              <a:buNone/>
            </a:pPr>
            <a:r>
              <a:rPr lang="en-US" altLang="en-US" sz="21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 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AF6C67D2-CE2A-B2DB-955A-5579B83FB3C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IEEE standard to Decimal Floating Point Conversion</a:t>
            </a:r>
            <a:r>
              <a:rPr lang="en-US" altLang="en-US" sz="2400">
                <a:latin typeface="Calibri Light" panose="020F0302020204030204" pitchFamily="34" charset="0"/>
                <a:cs typeface="Calibri Light" panose="020F0302020204030204" pitchFamily="34" charset="0"/>
              </a:rPr>
              <a:t>..</a:t>
            </a:r>
          </a:p>
        </p:txBody>
      </p:sp>
      <p:sp>
        <p:nvSpPr>
          <p:cNvPr id="35844" name="Text Box 4">
            <a:extLst>
              <a:ext uri="{FF2B5EF4-FFF2-40B4-BE49-F238E27FC236}">
                <a16:creationId xmlns:a16="http://schemas.microsoft.com/office/drawing/2014/main" id="{0FFA92D2-486A-8ADA-DEA7-293C0823B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8275" y="3290888"/>
            <a:ext cx="1890713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/>
          <a:p>
            <a:pPr eaLnBrk="1">
              <a:spcBef>
                <a:spcPts val="1600"/>
              </a:spcBef>
            </a:pPr>
            <a:r>
              <a:rPr lang="en-US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Mantissa</a:t>
            </a:r>
          </a:p>
        </p:txBody>
      </p:sp>
      <p:sp>
        <p:nvSpPr>
          <p:cNvPr id="35845" name="Text Box 5">
            <a:extLst>
              <a:ext uri="{FF2B5EF4-FFF2-40B4-BE49-F238E27FC236}">
                <a16:creationId xmlns:a16="http://schemas.microsoft.com/office/drawing/2014/main" id="{DBC5E506-33BB-5453-66AC-CFC4C7CB3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725" y="2749550"/>
            <a:ext cx="150812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/>
          <a:p>
            <a:pPr eaLnBrk="1">
              <a:spcBef>
                <a:spcPts val="1600"/>
              </a:spcBef>
            </a:pPr>
            <a:r>
              <a:rPr lang="en-US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</a:t>
            </a:r>
            <a:r>
              <a:rPr lang="en-US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Exponent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224DFA64-E403-BDCA-D0C5-35BD7BE04F7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IEEE standard to Decimal Floating Point Conversion</a:t>
            </a:r>
            <a:r>
              <a:rPr lang="en-US" altLang="en-US" sz="240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5FD9A37-5153-8C44-747A-AD52E48ACEB8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>
          <a:xfrm>
            <a:off x="2133600" y="2133600"/>
            <a:ext cx="7696200" cy="2057400"/>
          </a:xfrm>
        </p:spPr>
        <p:txBody>
          <a:bodyPr/>
          <a:lstStyle/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Step 3: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Denormalize the binary number from step 2 (i.e.  move the decimal and get rid of (x 2</a:t>
            </a:r>
            <a:r>
              <a:rPr lang="en-US" altLang="en-US" sz="2400" baseline="30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) part):</a:t>
            </a:r>
          </a:p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</a:t>
            </a: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-0.0101</a:t>
            </a:r>
            <a:r>
              <a:rPr lang="en-US" altLang="en-US" baseline="-30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(negative exponent – move left)</a:t>
            </a:r>
          </a:p>
          <a:p>
            <a:pPr eaLnBrk="1" hangingPunct="1">
              <a:buSzTx/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 </a:t>
            </a:r>
          </a:p>
        </p:txBody>
      </p:sp>
      <p:sp>
        <p:nvSpPr>
          <p:cNvPr id="225" name="Rectangle 4">
            <a:extLst>
              <a:ext uri="{FF2B5EF4-FFF2-40B4-BE49-F238E27FC236}">
                <a16:creationId xmlns:a16="http://schemas.microsoft.com/office/drawing/2014/main" id="{9579DF48-8DAD-9694-D63F-558AE642B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5838" y="3962400"/>
            <a:ext cx="7451725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 marL="342900" indent="-3429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4572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9144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13716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1828800"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500"/>
              </a:spcBef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Step 4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 Convert binary number to the FP equivalent (i.e. Add all column values with 1s in them)</a:t>
            </a:r>
            <a:endParaRPr lang="en-US" altLang="en-US" sz="2400" b="1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eaLnBrk="1">
              <a:spcBef>
                <a:spcPts val="2300"/>
              </a:spcBef>
            </a:pPr>
            <a:r>
              <a:rPr lang="en-US" altLang="en-US" sz="28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en-US" altLang="en-US" sz="3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-0.0101</a:t>
            </a:r>
            <a:r>
              <a:rPr lang="en-US" altLang="en-US" sz="3200" baseline="-30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en-US" altLang="en-US" sz="3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=   - ( 0.25 + 0.0625) </a:t>
            </a:r>
            <a:endParaRPr lang="en-US" altLang="en-US" sz="240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eaLnBrk="1">
              <a:spcBef>
                <a:spcPts val="2500"/>
              </a:spcBef>
            </a:pPr>
            <a:r>
              <a:rPr lang="en-US" altLang="en-US" sz="3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	=   </a:t>
            </a:r>
            <a:r>
              <a:rPr lang="en-US" altLang="en-US" sz="36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-0.3125</a:t>
            </a:r>
            <a:r>
              <a:rPr lang="en-US" altLang="en-US" sz="3600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 advAuto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12162</TotalTime>
  <Words>5043</Words>
  <Application>Microsoft Office PowerPoint</Application>
  <PresentationFormat>Widescreen</PresentationFormat>
  <Paragraphs>610</Paragraphs>
  <Slides>104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2" baseType="lpstr">
      <vt:lpstr>-apple-system</vt:lpstr>
      <vt:lpstr>Arial</vt:lpstr>
      <vt:lpstr>Calibri</vt:lpstr>
      <vt:lpstr>Calibri Light</vt:lpstr>
      <vt:lpstr>Courier New</vt:lpstr>
      <vt:lpstr>Times New Roman</vt:lpstr>
      <vt:lpstr>Wingdings</vt:lpstr>
      <vt:lpstr>Retrospect</vt:lpstr>
      <vt:lpstr>Computer Organization &amp; Architecture</vt:lpstr>
      <vt:lpstr> Text Book:  William Stallings, Computer Organization and Architecture: Designing for Performance, Pearson Education, Tenth Edition,2013</vt:lpstr>
      <vt:lpstr>Integer representation</vt:lpstr>
      <vt:lpstr>Sign-Magnitude representation</vt:lpstr>
      <vt:lpstr>Sign-Magnitude representation</vt:lpstr>
      <vt:lpstr>PowerPoint Presentation</vt:lpstr>
      <vt:lpstr>PowerPoint Presentation</vt:lpstr>
      <vt:lpstr>2’s complement representation</vt:lpstr>
      <vt:lpstr>2’s complement representation</vt:lpstr>
      <vt:lpstr>2’s complement representation</vt:lpstr>
      <vt:lpstr>2’s complement representation</vt:lpstr>
      <vt:lpstr>Working</vt:lpstr>
      <vt:lpstr>2’s complement using value box representation</vt:lpstr>
      <vt:lpstr>PowerPoint Presentation</vt:lpstr>
      <vt:lpstr>PowerPoint Presentation</vt:lpstr>
      <vt:lpstr>PowerPoint Presentation</vt:lpstr>
      <vt:lpstr>PowerPoint Presentation</vt:lpstr>
      <vt:lpstr>Converting between different bit lengths</vt:lpstr>
      <vt:lpstr>Converting between different bit lengths</vt:lpstr>
      <vt:lpstr>Integer arithmetic: negation</vt:lpstr>
      <vt:lpstr>Integer arithmetic: Addition</vt:lpstr>
      <vt:lpstr>Integer arithmetic: Addition</vt:lpstr>
      <vt:lpstr>Integer arithmetic: Addition</vt:lpstr>
      <vt:lpstr>Integer arithmetic: subtraction</vt:lpstr>
      <vt:lpstr>Integer arithmetic: subtraction</vt:lpstr>
      <vt:lpstr>Integer arithmetic: subtraction</vt:lpstr>
      <vt:lpstr>PowerPoint Presentation</vt:lpstr>
      <vt:lpstr>Geometric Depiction of Twos Complement Integers</vt:lpstr>
      <vt:lpstr>Integer arithmetic: multiplication</vt:lpstr>
      <vt:lpstr>Integer arithmetic: multiplication</vt:lpstr>
      <vt:lpstr>Multiplication</vt:lpstr>
      <vt:lpstr>Multiplication</vt:lpstr>
      <vt:lpstr>PowerPoint Presentation</vt:lpstr>
      <vt:lpstr>Multiplying Negative Numbers</vt:lpstr>
      <vt:lpstr>If the multiplier is negative</vt:lpstr>
      <vt:lpstr>Solutions to the above issues</vt:lpstr>
      <vt:lpstr>Booth’s Algorithm with example</vt:lpstr>
      <vt:lpstr>Description of the algorithm</vt:lpstr>
      <vt:lpstr>Some more examples</vt:lpstr>
      <vt:lpstr>PowerPoint Presentation</vt:lpstr>
      <vt:lpstr>PowerPoint Presentation</vt:lpstr>
      <vt:lpstr>Array multiplication</vt:lpstr>
      <vt:lpstr>Array multiplication</vt:lpstr>
      <vt:lpstr>PowerPoint Presentation</vt:lpstr>
      <vt:lpstr>Hardware configuration of 4*4 Array multiplier</vt:lpstr>
      <vt:lpstr>Signed multiplication using array multiplier</vt:lpstr>
      <vt:lpstr>Division</vt:lpstr>
      <vt:lpstr>Division of Unsigned Binary Integers</vt:lpstr>
      <vt:lpstr>Flowchart for Unsigned Binary Division Restoring Algorithm</vt:lpstr>
      <vt:lpstr>PowerPoint Presentation</vt:lpstr>
      <vt:lpstr>Negative number Division</vt:lpstr>
      <vt:lpstr>Division of Signed numbers using Restoring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 restoring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Floating Point Numbers</vt:lpstr>
      <vt:lpstr>Floating Point Numbers </vt:lpstr>
      <vt:lpstr>Binary Equivalence </vt:lpstr>
      <vt:lpstr>Fractional Part – Multiplication Method</vt:lpstr>
      <vt:lpstr>Fractional Part – Multiplication Method</vt:lpstr>
      <vt:lpstr>Fractional Part – Multiplication Method</vt:lpstr>
      <vt:lpstr>Fractional Part – Subtraction Method</vt:lpstr>
      <vt:lpstr>Fractional Part – Subtraction Method</vt:lpstr>
      <vt:lpstr>Binary Equivalent of FP number</vt:lpstr>
      <vt:lpstr>Binary Equivalent of FP number</vt:lpstr>
      <vt:lpstr>Problem storing binary form</vt:lpstr>
      <vt:lpstr>PowerPoint Presentation</vt:lpstr>
      <vt:lpstr>PowerPoint Presentation</vt:lpstr>
      <vt:lpstr>PowerPoint Presentation</vt:lpstr>
      <vt:lpstr>PowerPoint Presentation</vt:lpstr>
      <vt:lpstr>Storing the Binary Form</vt:lpstr>
      <vt:lpstr>Solution is Normalization</vt:lpstr>
      <vt:lpstr>IEEE Floating Point Representation</vt:lpstr>
      <vt:lpstr>Try It Yourself</vt:lpstr>
      <vt:lpstr>Answers</vt:lpstr>
      <vt:lpstr>IEEE Floating Point Representation</vt:lpstr>
      <vt:lpstr>Decimal Floating Point to IEEE standard Conversion</vt:lpstr>
      <vt:lpstr>Decimal Floating Point to IEEE standard Conversion</vt:lpstr>
      <vt:lpstr>Decimal Floating Point to IEEE standard Conversion</vt:lpstr>
      <vt:lpstr>Decimal Floating Point to IEEE standard Conversion</vt:lpstr>
      <vt:lpstr>Decimal Floating Point to IEEE standard Conversion</vt:lpstr>
      <vt:lpstr>Decimal Floating Point to IEEE standard Conversion</vt:lpstr>
      <vt:lpstr>Decimal Floating Point to IEEE standard Conversion</vt:lpstr>
      <vt:lpstr>Decimal Floating Point to IEEE standard Conversion</vt:lpstr>
      <vt:lpstr>IEEE standard to Decimal Floating Point Conversion</vt:lpstr>
      <vt:lpstr>IEEE standard to Decimal Floating Point Conversion</vt:lpstr>
      <vt:lpstr>IEEE standard to Decimal Floating Point Conversion</vt:lpstr>
      <vt:lpstr>IEEE standard to Decimal Floating Point Conversion..</vt:lpstr>
      <vt:lpstr>IEEE standard to Decimal Floating Point Conversion.</vt:lpstr>
      <vt:lpstr>IEEE standard to Decimal Floating Point Conversion.</vt:lpstr>
      <vt:lpstr>IEEE standard to Decimal Floating Point Conversion..</vt:lpstr>
      <vt:lpstr>IEEE standard to Decimal Floating Point Conversion..</vt:lpstr>
      <vt:lpstr>IEEE standard to Decimal Floating Point Conversion.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Organization &amp; Architecture</dc:title>
  <dc:creator>Saladi Saritha</dc:creator>
  <cp:lastModifiedBy>Saladi Saritha</cp:lastModifiedBy>
  <cp:revision>28</cp:revision>
  <dcterms:created xsi:type="dcterms:W3CDTF">2023-08-17T05:59:07Z</dcterms:created>
  <dcterms:modified xsi:type="dcterms:W3CDTF">2025-01-18T10:39:42Z</dcterms:modified>
</cp:coreProperties>
</file>